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04" r:id="rId2"/>
    <p:sldId id="309" r:id="rId3"/>
    <p:sldId id="300" r:id="rId4"/>
    <p:sldId id="302" r:id="rId5"/>
    <p:sldId id="303" r:id="rId6"/>
    <p:sldId id="305" r:id="rId7"/>
    <p:sldId id="306" r:id="rId8"/>
    <p:sldId id="307" r:id="rId9"/>
    <p:sldId id="308" r:id="rId10"/>
    <p:sldId id="310" r:id="rId11"/>
    <p:sldId id="311" r:id="rId12"/>
    <p:sldId id="312" r:id="rId13"/>
    <p:sldId id="292" r:id="rId14"/>
  </p:sldIdLst>
  <p:sldSz cx="9144000" cy="5143500" type="screen16x9"/>
  <p:notesSz cx="6735763" cy="9866313"/>
  <p:defaultTextStyle>
    <a:lvl1pPr algn="ctr" defTabSz="366702">
      <a:defRPr sz="2260">
        <a:latin typeface="+mn-lt"/>
        <a:ea typeface="+mn-ea"/>
        <a:cs typeface="+mn-cs"/>
        <a:sym typeface="Helvetica Light"/>
      </a:defRPr>
    </a:lvl1pPr>
    <a:lvl2pPr indent="143492" algn="ctr" defTabSz="366702">
      <a:defRPr sz="2260">
        <a:latin typeface="+mn-lt"/>
        <a:ea typeface="+mn-ea"/>
        <a:cs typeface="+mn-cs"/>
        <a:sym typeface="Helvetica Light"/>
      </a:defRPr>
    </a:lvl2pPr>
    <a:lvl3pPr indent="286984" algn="ctr" defTabSz="366702">
      <a:defRPr sz="2260">
        <a:latin typeface="+mn-lt"/>
        <a:ea typeface="+mn-ea"/>
        <a:cs typeface="+mn-cs"/>
        <a:sym typeface="Helvetica Light"/>
      </a:defRPr>
    </a:lvl3pPr>
    <a:lvl4pPr indent="430477" algn="ctr" defTabSz="366702">
      <a:defRPr sz="2260">
        <a:latin typeface="+mn-lt"/>
        <a:ea typeface="+mn-ea"/>
        <a:cs typeface="+mn-cs"/>
        <a:sym typeface="Helvetica Light"/>
      </a:defRPr>
    </a:lvl4pPr>
    <a:lvl5pPr indent="573969" algn="ctr" defTabSz="366702">
      <a:defRPr sz="2260">
        <a:latin typeface="+mn-lt"/>
        <a:ea typeface="+mn-ea"/>
        <a:cs typeface="+mn-cs"/>
        <a:sym typeface="Helvetica Light"/>
      </a:defRPr>
    </a:lvl5pPr>
    <a:lvl6pPr indent="717461" algn="ctr" defTabSz="366702">
      <a:defRPr sz="2260">
        <a:latin typeface="+mn-lt"/>
        <a:ea typeface="+mn-ea"/>
        <a:cs typeface="+mn-cs"/>
        <a:sym typeface="Helvetica Light"/>
      </a:defRPr>
    </a:lvl6pPr>
    <a:lvl7pPr indent="860953" algn="ctr" defTabSz="366702">
      <a:defRPr sz="2260">
        <a:latin typeface="+mn-lt"/>
        <a:ea typeface="+mn-ea"/>
        <a:cs typeface="+mn-cs"/>
        <a:sym typeface="Helvetica Light"/>
      </a:defRPr>
    </a:lvl7pPr>
    <a:lvl8pPr indent="1004446" algn="ctr" defTabSz="366702">
      <a:defRPr sz="2260">
        <a:latin typeface="+mn-lt"/>
        <a:ea typeface="+mn-ea"/>
        <a:cs typeface="+mn-cs"/>
        <a:sym typeface="Helvetica Light"/>
      </a:defRPr>
    </a:lvl8pPr>
    <a:lvl9pPr indent="1147938" algn="ctr" defTabSz="366702">
      <a:defRPr sz="226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32E"/>
    <a:srgbClr val="565A5C"/>
    <a:srgbClr val="9FA3A4"/>
    <a:srgbClr val="686C6E"/>
    <a:srgbClr val="484C4F"/>
    <a:srgbClr val="B08A5B"/>
    <a:srgbClr val="BABABA"/>
    <a:srgbClr val="E1412C"/>
    <a:srgbClr val="9D7F5B"/>
    <a:srgbClr val="B287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3"/>
    <p:restoredTop sz="94598"/>
  </p:normalViewPr>
  <p:slideViewPr>
    <p:cSldViewPr>
      <p:cViewPr varScale="1">
        <p:scale>
          <a:sx n="144" d="100"/>
          <a:sy n="144" d="100"/>
        </p:scale>
        <p:origin x="76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AF4BD-DD8F-4B15-8A5B-F7123FFDC851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68780-7E27-4A1F-8698-1EB0DD74B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81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898102" y="4686499"/>
            <a:ext cx="4939560" cy="4439841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88194410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286984">
      <a:lnSpc>
        <a:spcPct val="117999"/>
      </a:lnSpc>
      <a:defRPr sz="1381">
        <a:latin typeface="Helvetica Neue"/>
        <a:ea typeface="Helvetica Neue"/>
        <a:cs typeface="Helvetica Neue"/>
        <a:sym typeface="Helvetica Neue"/>
      </a:defRPr>
    </a:lvl1pPr>
    <a:lvl2pPr indent="143492" defTabSz="286984">
      <a:lnSpc>
        <a:spcPct val="117999"/>
      </a:lnSpc>
      <a:defRPr sz="1381">
        <a:latin typeface="Helvetica Neue"/>
        <a:ea typeface="Helvetica Neue"/>
        <a:cs typeface="Helvetica Neue"/>
        <a:sym typeface="Helvetica Neue"/>
      </a:defRPr>
    </a:lvl2pPr>
    <a:lvl3pPr indent="286984" defTabSz="286984">
      <a:lnSpc>
        <a:spcPct val="117999"/>
      </a:lnSpc>
      <a:defRPr sz="1381">
        <a:latin typeface="Helvetica Neue"/>
        <a:ea typeface="Helvetica Neue"/>
        <a:cs typeface="Helvetica Neue"/>
        <a:sym typeface="Helvetica Neue"/>
      </a:defRPr>
    </a:lvl3pPr>
    <a:lvl4pPr indent="430477" defTabSz="286984">
      <a:lnSpc>
        <a:spcPct val="117999"/>
      </a:lnSpc>
      <a:defRPr sz="1381">
        <a:latin typeface="Helvetica Neue"/>
        <a:ea typeface="Helvetica Neue"/>
        <a:cs typeface="Helvetica Neue"/>
        <a:sym typeface="Helvetica Neue"/>
      </a:defRPr>
    </a:lvl4pPr>
    <a:lvl5pPr indent="573969" defTabSz="286984">
      <a:lnSpc>
        <a:spcPct val="117999"/>
      </a:lnSpc>
      <a:defRPr sz="1381">
        <a:latin typeface="Helvetica Neue"/>
        <a:ea typeface="Helvetica Neue"/>
        <a:cs typeface="Helvetica Neue"/>
        <a:sym typeface="Helvetica Neue"/>
      </a:defRPr>
    </a:lvl5pPr>
    <a:lvl6pPr indent="717461" defTabSz="286984">
      <a:lnSpc>
        <a:spcPct val="117999"/>
      </a:lnSpc>
      <a:defRPr sz="1381">
        <a:latin typeface="Helvetica Neue"/>
        <a:ea typeface="Helvetica Neue"/>
        <a:cs typeface="Helvetica Neue"/>
        <a:sym typeface="Helvetica Neue"/>
      </a:defRPr>
    </a:lvl6pPr>
    <a:lvl7pPr indent="860953" defTabSz="286984">
      <a:lnSpc>
        <a:spcPct val="117999"/>
      </a:lnSpc>
      <a:defRPr sz="1381">
        <a:latin typeface="Helvetica Neue"/>
        <a:ea typeface="Helvetica Neue"/>
        <a:cs typeface="Helvetica Neue"/>
        <a:sym typeface="Helvetica Neue"/>
      </a:defRPr>
    </a:lvl7pPr>
    <a:lvl8pPr indent="1004446" defTabSz="286984">
      <a:lnSpc>
        <a:spcPct val="117999"/>
      </a:lnSpc>
      <a:defRPr sz="1381">
        <a:latin typeface="Helvetica Neue"/>
        <a:ea typeface="Helvetica Neue"/>
        <a:cs typeface="Helvetica Neue"/>
        <a:sym typeface="Helvetica Neue"/>
      </a:defRPr>
    </a:lvl8pPr>
    <a:lvl9pPr indent="1147938" defTabSz="286984">
      <a:lnSpc>
        <a:spcPct val="117999"/>
      </a:lnSpc>
      <a:defRPr sz="1381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92969" y="863947"/>
            <a:ext cx="7358063" cy="1741289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4218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92969" y="2652117"/>
            <a:ext cx="7358063" cy="59605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87"/>
            </a:lvl1pPr>
            <a:lvl2pPr marL="0" indent="120547" algn="ctr">
              <a:spcBef>
                <a:spcPts val="0"/>
              </a:spcBef>
              <a:buSzTx/>
              <a:buNone/>
              <a:defRPr sz="1687"/>
            </a:lvl2pPr>
            <a:lvl3pPr marL="0" indent="241094" algn="ctr">
              <a:spcBef>
                <a:spcPts val="0"/>
              </a:spcBef>
              <a:buSzTx/>
              <a:buNone/>
              <a:defRPr sz="1687"/>
            </a:lvl3pPr>
            <a:lvl4pPr marL="0" indent="361641" algn="ctr">
              <a:spcBef>
                <a:spcPts val="0"/>
              </a:spcBef>
              <a:buSzTx/>
              <a:buNone/>
              <a:defRPr sz="1687"/>
            </a:lvl4pPr>
            <a:lvl5pPr marL="0" indent="482187" algn="ctr">
              <a:spcBef>
                <a:spcPts val="0"/>
              </a:spcBef>
              <a:buSzTx/>
              <a:buNone/>
              <a:defRPr sz="1687"/>
            </a:lvl5pPr>
          </a:lstStyle>
          <a:p>
            <a:pPr lvl="0">
              <a:defRPr sz="1800"/>
            </a:pPr>
            <a:r>
              <a:rPr sz="1687"/>
              <a:t>Body Level One</a:t>
            </a:r>
          </a:p>
          <a:p>
            <a:pPr lvl="1">
              <a:defRPr sz="1800"/>
            </a:pPr>
            <a:r>
              <a:rPr sz="1687"/>
              <a:t>Body Level Two</a:t>
            </a:r>
          </a:p>
          <a:p>
            <a:pPr lvl="2">
              <a:defRPr sz="1800"/>
            </a:pPr>
            <a:r>
              <a:rPr sz="1687"/>
              <a:t>Body Level Three</a:t>
            </a:r>
          </a:p>
          <a:p>
            <a:pPr lvl="3">
              <a:defRPr sz="1800"/>
            </a:pPr>
            <a:r>
              <a:rPr sz="1687"/>
              <a:t>Body Level Four</a:t>
            </a:r>
          </a:p>
          <a:p>
            <a:pPr lvl="4">
              <a:defRPr sz="1800"/>
            </a:pPr>
            <a:r>
              <a:rPr sz="1687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69726" y="334863"/>
            <a:ext cx="3750469" cy="2102941"/>
          </a:xfrm>
          <a:prstGeom prst="rect">
            <a:avLst/>
          </a:prstGeom>
        </p:spPr>
        <p:txBody>
          <a:bodyPr anchor="b"/>
          <a:lstStyle>
            <a:lvl1pPr>
              <a:defRPr sz="3164"/>
            </a:lvl1pPr>
          </a:lstStyle>
          <a:p>
            <a:pPr lvl="0">
              <a:defRPr sz="1800"/>
            </a:pPr>
            <a:r>
              <a:rPr sz="3164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669726" y="2511475"/>
            <a:ext cx="3750469" cy="216321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87"/>
            </a:lvl1pPr>
            <a:lvl2pPr marL="0" indent="120547" algn="ctr">
              <a:spcBef>
                <a:spcPts val="0"/>
              </a:spcBef>
              <a:buSzTx/>
              <a:buNone/>
              <a:defRPr sz="1687"/>
            </a:lvl2pPr>
            <a:lvl3pPr marL="0" indent="241094" algn="ctr">
              <a:spcBef>
                <a:spcPts val="0"/>
              </a:spcBef>
              <a:buSzTx/>
              <a:buNone/>
              <a:defRPr sz="1687"/>
            </a:lvl3pPr>
            <a:lvl4pPr marL="0" indent="361641" algn="ctr">
              <a:spcBef>
                <a:spcPts val="0"/>
              </a:spcBef>
              <a:buSzTx/>
              <a:buNone/>
              <a:defRPr sz="1687"/>
            </a:lvl4pPr>
            <a:lvl5pPr marL="0" indent="482187" algn="ctr">
              <a:spcBef>
                <a:spcPts val="0"/>
              </a:spcBef>
              <a:buSzTx/>
              <a:buNone/>
              <a:defRPr sz="1687"/>
            </a:lvl5pPr>
          </a:lstStyle>
          <a:p>
            <a:pPr lvl="0">
              <a:defRPr sz="1800"/>
            </a:pPr>
            <a:r>
              <a:rPr sz="1687"/>
              <a:t>Body Level One</a:t>
            </a:r>
          </a:p>
          <a:p>
            <a:pPr lvl="1">
              <a:defRPr sz="1800"/>
            </a:pPr>
            <a:r>
              <a:rPr sz="1687"/>
              <a:t>Body Level Two</a:t>
            </a:r>
          </a:p>
          <a:p>
            <a:pPr lvl="2">
              <a:defRPr sz="1800"/>
            </a:pPr>
            <a:r>
              <a:rPr sz="1687"/>
              <a:t>Body Level Three</a:t>
            </a:r>
          </a:p>
          <a:p>
            <a:pPr lvl="3">
              <a:defRPr sz="1800"/>
            </a:pPr>
            <a:r>
              <a:rPr sz="1687"/>
              <a:t>Body Level Four</a:t>
            </a:r>
          </a:p>
          <a:p>
            <a:pPr lvl="4">
              <a:defRPr sz="1800"/>
            </a:pPr>
            <a:r>
              <a:rPr sz="1687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18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18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669726" y="1372940"/>
            <a:ext cx="3750469" cy="3315146"/>
          </a:xfrm>
          <a:prstGeom prst="rect">
            <a:avLst/>
          </a:prstGeom>
        </p:spPr>
        <p:txBody>
          <a:bodyPr/>
          <a:lstStyle>
            <a:lvl1pPr marL="180820" indent="-180820">
              <a:spcBef>
                <a:spcPts val="1687"/>
              </a:spcBef>
              <a:defRPr sz="1477"/>
            </a:lvl1pPr>
            <a:lvl2pPr marL="361641" indent="-180820">
              <a:spcBef>
                <a:spcPts val="1687"/>
              </a:spcBef>
              <a:defRPr sz="1477"/>
            </a:lvl2pPr>
            <a:lvl3pPr marL="542461" indent="-180820">
              <a:spcBef>
                <a:spcPts val="1687"/>
              </a:spcBef>
              <a:defRPr sz="1477"/>
            </a:lvl3pPr>
            <a:lvl4pPr marL="723281" indent="-180820">
              <a:spcBef>
                <a:spcPts val="1687"/>
              </a:spcBef>
              <a:defRPr sz="1477"/>
            </a:lvl4pPr>
            <a:lvl5pPr marL="904101" indent="-180820">
              <a:spcBef>
                <a:spcPts val="1687"/>
              </a:spcBef>
              <a:defRPr sz="1477"/>
            </a:lvl5pPr>
          </a:lstStyle>
          <a:p>
            <a:pPr lvl="0">
              <a:defRPr sz="1800"/>
            </a:pPr>
            <a:r>
              <a:rPr sz="1477"/>
              <a:t>Body Level One</a:t>
            </a:r>
          </a:p>
          <a:p>
            <a:pPr lvl="1">
              <a:defRPr sz="1800"/>
            </a:pPr>
            <a:r>
              <a:rPr sz="1477"/>
              <a:t>Body Level Two</a:t>
            </a:r>
          </a:p>
          <a:p>
            <a:pPr lvl="2">
              <a:defRPr sz="1800"/>
            </a:pPr>
            <a:r>
              <a:rPr sz="1477"/>
              <a:t>Body Level Three</a:t>
            </a:r>
          </a:p>
          <a:p>
            <a:pPr lvl="3">
              <a:defRPr sz="1800"/>
            </a:pPr>
            <a:r>
              <a:rPr sz="1477"/>
              <a:t>Body Level Four</a:t>
            </a:r>
          </a:p>
          <a:p>
            <a:pPr lvl="4">
              <a:defRPr sz="1800"/>
            </a:pPr>
            <a:r>
              <a:rPr sz="1477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669727" y="669727"/>
            <a:ext cx="7804547" cy="380404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898"/>
              <a:t>Body Level One</a:t>
            </a:r>
          </a:p>
          <a:p>
            <a:pPr lvl="1">
              <a:defRPr sz="1800"/>
            </a:pPr>
            <a:r>
              <a:rPr sz="1898"/>
              <a:t>Body Level Two</a:t>
            </a:r>
          </a:p>
          <a:p>
            <a:pPr lvl="2">
              <a:defRPr sz="1800"/>
            </a:pPr>
            <a:r>
              <a:rPr sz="1898"/>
              <a:t>Body Level Three</a:t>
            </a:r>
          </a:p>
          <a:p>
            <a:pPr lvl="3">
              <a:defRPr sz="1800"/>
            </a:pPr>
            <a:r>
              <a:rPr sz="1898"/>
              <a:t>Body Level Four</a:t>
            </a:r>
          </a:p>
          <a:p>
            <a:pPr lvl="4">
              <a:defRPr sz="1800"/>
            </a:pPr>
            <a:r>
              <a:rPr sz="1898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69727" y="234404"/>
            <a:ext cx="7804547" cy="1138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4218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69727" y="1372940"/>
            <a:ext cx="7804547" cy="3315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1898"/>
              <a:t>Body Level One</a:t>
            </a:r>
          </a:p>
          <a:p>
            <a:pPr lvl="1">
              <a:defRPr sz="1800"/>
            </a:pPr>
            <a:r>
              <a:rPr sz="1898"/>
              <a:t>Body Level Two</a:t>
            </a:r>
          </a:p>
          <a:p>
            <a:pPr lvl="2">
              <a:defRPr sz="1800"/>
            </a:pPr>
            <a:r>
              <a:rPr sz="1898"/>
              <a:t>Body Level Three</a:t>
            </a:r>
          </a:p>
          <a:p>
            <a:pPr lvl="3">
              <a:defRPr sz="1800"/>
            </a:pPr>
            <a:r>
              <a:rPr sz="1898"/>
              <a:t>Body Level Four</a:t>
            </a:r>
          </a:p>
          <a:p>
            <a:pPr lvl="4">
              <a:defRPr sz="1800"/>
            </a:pPr>
            <a:r>
              <a:rPr sz="1898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transition spd="med"/>
  <p:txStyles>
    <p:titleStyle>
      <a:lvl1pPr algn="ctr" defTabSz="308064">
        <a:defRPr sz="4218">
          <a:latin typeface="+mn-lt"/>
          <a:ea typeface="+mn-ea"/>
          <a:cs typeface="+mn-cs"/>
          <a:sym typeface="Helvetica Light"/>
        </a:defRPr>
      </a:lvl1pPr>
      <a:lvl2pPr indent="120547" algn="ctr" defTabSz="308064">
        <a:defRPr sz="4218">
          <a:latin typeface="+mn-lt"/>
          <a:ea typeface="+mn-ea"/>
          <a:cs typeface="+mn-cs"/>
          <a:sym typeface="Helvetica Light"/>
        </a:defRPr>
      </a:lvl2pPr>
      <a:lvl3pPr indent="241094" algn="ctr" defTabSz="308064">
        <a:defRPr sz="4218">
          <a:latin typeface="+mn-lt"/>
          <a:ea typeface="+mn-ea"/>
          <a:cs typeface="+mn-cs"/>
          <a:sym typeface="Helvetica Light"/>
        </a:defRPr>
      </a:lvl3pPr>
      <a:lvl4pPr indent="361641" algn="ctr" defTabSz="308064">
        <a:defRPr sz="4218">
          <a:latin typeface="+mn-lt"/>
          <a:ea typeface="+mn-ea"/>
          <a:cs typeface="+mn-cs"/>
          <a:sym typeface="Helvetica Light"/>
        </a:defRPr>
      </a:lvl4pPr>
      <a:lvl5pPr indent="482187" algn="ctr" defTabSz="308064">
        <a:defRPr sz="4218">
          <a:latin typeface="+mn-lt"/>
          <a:ea typeface="+mn-ea"/>
          <a:cs typeface="+mn-cs"/>
          <a:sym typeface="Helvetica Light"/>
        </a:defRPr>
      </a:lvl5pPr>
      <a:lvl6pPr indent="602734" algn="ctr" defTabSz="308064">
        <a:defRPr sz="4218">
          <a:latin typeface="+mn-lt"/>
          <a:ea typeface="+mn-ea"/>
          <a:cs typeface="+mn-cs"/>
          <a:sym typeface="Helvetica Light"/>
        </a:defRPr>
      </a:lvl6pPr>
      <a:lvl7pPr indent="723281" algn="ctr" defTabSz="308064">
        <a:defRPr sz="4218">
          <a:latin typeface="+mn-lt"/>
          <a:ea typeface="+mn-ea"/>
          <a:cs typeface="+mn-cs"/>
          <a:sym typeface="Helvetica Light"/>
        </a:defRPr>
      </a:lvl7pPr>
      <a:lvl8pPr indent="843828" algn="ctr" defTabSz="308064">
        <a:defRPr sz="4218">
          <a:latin typeface="+mn-lt"/>
          <a:ea typeface="+mn-ea"/>
          <a:cs typeface="+mn-cs"/>
          <a:sym typeface="Helvetica Light"/>
        </a:defRPr>
      </a:lvl8pPr>
      <a:lvl9pPr indent="964375" algn="ctr" defTabSz="308064">
        <a:defRPr sz="4218">
          <a:latin typeface="+mn-lt"/>
          <a:ea typeface="+mn-ea"/>
          <a:cs typeface="+mn-cs"/>
          <a:sym typeface="Helvetica Light"/>
        </a:defRPr>
      </a:lvl9pPr>
    </p:titleStyle>
    <p:bodyStyle>
      <a:lvl1pPr marL="234396" indent="-234396" defTabSz="308064">
        <a:spcBef>
          <a:spcPts val="2215"/>
        </a:spcBef>
        <a:buSzPct val="75000"/>
        <a:buChar char="•"/>
        <a:defRPr sz="1898">
          <a:latin typeface="+mn-lt"/>
          <a:ea typeface="+mn-ea"/>
          <a:cs typeface="+mn-cs"/>
          <a:sym typeface="Helvetica Light"/>
        </a:defRPr>
      </a:lvl1pPr>
      <a:lvl2pPr marL="468793" indent="-234396" defTabSz="308064">
        <a:spcBef>
          <a:spcPts val="2215"/>
        </a:spcBef>
        <a:buSzPct val="75000"/>
        <a:buChar char="•"/>
        <a:defRPr sz="1898">
          <a:latin typeface="+mn-lt"/>
          <a:ea typeface="+mn-ea"/>
          <a:cs typeface="+mn-cs"/>
          <a:sym typeface="Helvetica Light"/>
        </a:defRPr>
      </a:lvl2pPr>
      <a:lvl3pPr marL="703190" indent="-234396" defTabSz="308064">
        <a:spcBef>
          <a:spcPts val="2215"/>
        </a:spcBef>
        <a:buSzPct val="75000"/>
        <a:buChar char="•"/>
        <a:defRPr sz="1898">
          <a:latin typeface="+mn-lt"/>
          <a:ea typeface="+mn-ea"/>
          <a:cs typeface="+mn-cs"/>
          <a:sym typeface="Helvetica Light"/>
        </a:defRPr>
      </a:lvl3pPr>
      <a:lvl4pPr marL="937586" indent="-234396" defTabSz="308064">
        <a:spcBef>
          <a:spcPts val="2215"/>
        </a:spcBef>
        <a:buSzPct val="75000"/>
        <a:buChar char="•"/>
        <a:defRPr sz="1898">
          <a:latin typeface="+mn-lt"/>
          <a:ea typeface="+mn-ea"/>
          <a:cs typeface="+mn-cs"/>
          <a:sym typeface="Helvetica Light"/>
        </a:defRPr>
      </a:lvl4pPr>
      <a:lvl5pPr marL="1171983" indent="-234396" defTabSz="308064">
        <a:spcBef>
          <a:spcPts val="2215"/>
        </a:spcBef>
        <a:buSzPct val="75000"/>
        <a:buChar char="•"/>
        <a:defRPr sz="1898">
          <a:latin typeface="+mn-lt"/>
          <a:ea typeface="+mn-ea"/>
          <a:cs typeface="+mn-cs"/>
          <a:sym typeface="Helvetica Light"/>
        </a:defRPr>
      </a:lvl5pPr>
      <a:lvl6pPr marL="1406380" indent="-234396" defTabSz="308064">
        <a:spcBef>
          <a:spcPts val="2215"/>
        </a:spcBef>
        <a:buSzPct val="75000"/>
        <a:buChar char="•"/>
        <a:defRPr sz="1898">
          <a:latin typeface="+mn-lt"/>
          <a:ea typeface="+mn-ea"/>
          <a:cs typeface="+mn-cs"/>
          <a:sym typeface="Helvetica Light"/>
        </a:defRPr>
      </a:lvl6pPr>
      <a:lvl7pPr marL="1640776" indent="-234396" defTabSz="308064">
        <a:spcBef>
          <a:spcPts val="2215"/>
        </a:spcBef>
        <a:buSzPct val="75000"/>
        <a:buChar char="•"/>
        <a:defRPr sz="1898">
          <a:latin typeface="+mn-lt"/>
          <a:ea typeface="+mn-ea"/>
          <a:cs typeface="+mn-cs"/>
          <a:sym typeface="Helvetica Light"/>
        </a:defRPr>
      </a:lvl7pPr>
      <a:lvl8pPr marL="1875173" indent="-234396" defTabSz="308064">
        <a:spcBef>
          <a:spcPts val="2215"/>
        </a:spcBef>
        <a:buSzPct val="75000"/>
        <a:buChar char="•"/>
        <a:defRPr sz="1898">
          <a:latin typeface="+mn-lt"/>
          <a:ea typeface="+mn-ea"/>
          <a:cs typeface="+mn-cs"/>
          <a:sym typeface="Helvetica Light"/>
        </a:defRPr>
      </a:lvl8pPr>
      <a:lvl9pPr marL="2109569" indent="-234396" defTabSz="308064">
        <a:spcBef>
          <a:spcPts val="2215"/>
        </a:spcBef>
        <a:buSzPct val="75000"/>
        <a:buChar char="•"/>
        <a:defRPr sz="1898">
          <a:latin typeface="+mn-lt"/>
          <a:ea typeface="+mn-ea"/>
          <a:cs typeface="+mn-cs"/>
          <a:sym typeface="Helvetica Light"/>
        </a:defRPr>
      </a:lvl9pPr>
    </p:bodyStyle>
    <p:otherStyle>
      <a:lvl1pPr algn="ctr" defTabSz="308064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120547" algn="ctr" defTabSz="308064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241094" algn="ctr" defTabSz="308064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361641" algn="ctr" defTabSz="308064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482187" algn="ctr" defTabSz="308064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602734" algn="ctr" defTabSz="308064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723281" algn="ctr" defTabSz="308064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843828" algn="ctr" defTabSz="308064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964375" algn="ctr" defTabSz="308064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32"/>
          <p:cNvSpPr>
            <a:spLocks noGrp="1"/>
          </p:cNvSpPr>
          <p:nvPr>
            <p:ph type="title"/>
          </p:nvPr>
        </p:nvSpPr>
        <p:spPr>
          <a:xfrm>
            <a:off x="1187624" y="801447"/>
            <a:ext cx="7344816" cy="3210463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lvl="0">
              <a:lnSpc>
                <a:spcPct val="90000"/>
              </a:lnSpc>
              <a:defRPr sz="1800"/>
            </a:pPr>
            <a:r>
              <a:rPr lang="lv-LV" sz="3600" b="1" dirty="0" smtClean="0">
                <a:solidFill>
                  <a:srgbClr val="565A5C"/>
                </a:solidFill>
                <a:latin typeface="Futura PT Bold" pitchFamily="34" charset="0"/>
                <a:ea typeface="Futura PT"/>
                <a:cs typeface="Futura PT"/>
                <a:sym typeface="Futura PT"/>
              </a:rPr>
              <a:t>Konferenču, semināru un starpnozaru pasākumu līdzfinansēšana</a:t>
            </a:r>
            <a:br>
              <a:rPr lang="lv-LV" sz="3600" b="1" dirty="0" smtClean="0">
                <a:solidFill>
                  <a:srgbClr val="565A5C"/>
                </a:solidFill>
                <a:latin typeface="Futura PT Bold" pitchFamily="34" charset="0"/>
                <a:ea typeface="Futura PT"/>
                <a:cs typeface="Futura PT"/>
                <a:sym typeface="Futura PT"/>
              </a:rPr>
            </a:br>
            <a:r>
              <a:rPr lang="lv-LV" sz="3600" b="1" dirty="0">
                <a:solidFill>
                  <a:srgbClr val="565A5C"/>
                </a:solidFill>
                <a:latin typeface="Futura PT Bold" pitchFamily="34" charset="0"/>
                <a:ea typeface="Futura PT"/>
                <a:cs typeface="Futura PT"/>
                <a:sym typeface="Futura PT"/>
              </a:rPr>
              <a:t/>
            </a:r>
            <a:br>
              <a:rPr lang="lv-LV" sz="3600" b="1" dirty="0">
                <a:solidFill>
                  <a:srgbClr val="565A5C"/>
                </a:solidFill>
                <a:latin typeface="Futura PT Bold" pitchFamily="34" charset="0"/>
                <a:ea typeface="Futura PT"/>
                <a:cs typeface="Futura PT"/>
                <a:sym typeface="Futura PT"/>
              </a:rPr>
            </a:br>
            <a:r>
              <a:rPr lang="lv-LV" sz="3600" b="1" u="sng" dirty="0" smtClean="0">
                <a:solidFill>
                  <a:srgbClr val="565A5C"/>
                </a:solidFill>
                <a:latin typeface="Futura PT Bold" pitchFamily="34" charset="0"/>
                <a:ea typeface="Futura PT"/>
                <a:cs typeface="Futura PT"/>
                <a:sym typeface="Futura PT"/>
              </a:rPr>
              <a:t>Praktiskā daļa</a:t>
            </a:r>
            <a:endParaRPr sz="3600" b="1" u="sng" dirty="0">
              <a:solidFill>
                <a:srgbClr val="565A5C"/>
              </a:solidFill>
              <a:latin typeface="Futura PT Bold" pitchFamily="34" charset="0"/>
              <a:ea typeface="Futura PT"/>
              <a:cs typeface="Futura PT"/>
              <a:sym typeface="Futura PT"/>
            </a:endParaRPr>
          </a:p>
        </p:txBody>
      </p:sp>
      <p:sp>
        <p:nvSpPr>
          <p:cNvPr id="8" name="Shape 33"/>
          <p:cNvSpPr>
            <a:spLocks noGrp="1"/>
          </p:cNvSpPr>
          <p:nvPr>
            <p:ph type="body" idx="1"/>
          </p:nvPr>
        </p:nvSpPr>
        <p:spPr>
          <a:xfrm>
            <a:off x="1403648" y="4011910"/>
            <a:ext cx="4507448" cy="504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600">
                <a:solidFill>
                  <a:srgbClr val="87888A"/>
                </a:solidFill>
                <a:latin typeface="Futura PT"/>
                <a:ea typeface="Futura PT"/>
                <a:cs typeface="Futura PT"/>
                <a:sym typeface="Futura PT"/>
              </a:defRPr>
            </a:lvl1pPr>
          </a:lstStyle>
          <a:p>
            <a:pPr lvl="0" algn="l">
              <a:defRPr sz="1800">
                <a:solidFill>
                  <a:srgbClr val="000000"/>
                </a:solidFill>
              </a:defRPr>
            </a:pPr>
            <a:endParaRPr sz="2400" b="1" dirty="0">
              <a:solidFill>
                <a:srgbClr val="9FA3A4"/>
              </a:solidFill>
              <a:latin typeface="Futura PT" charset="0"/>
              <a:ea typeface="Futura PT" charset="0"/>
              <a:cs typeface="Futura PT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9500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300" y="3124200"/>
            <a:ext cx="15367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623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1216819" y="267494"/>
            <a:ext cx="7003876" cy="4890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600">
                <a:solidFill>
                  <a:srgbClr val="87888A"/>
                </a:solidFill>
                <a:latin typeface="Futura PT"/>
                <a:ea typeface="Futura PT"/>
                <a:cs typeface="Futura PT"/>
                <a:sym typeface="Futura PT"/>
              </a:defRPr>
            </a:lvl1pPr>
          </a:lstStyle>
          <a:p>
            <a:r>
              <a:rPr lang="lv-LV" sz="2400" b="1" dirty="0" smtClean="0">
                <a:solidFill>
                  <a:srgbClr val="565A5C"/>
                </a:solidFill>
                <a:latin typeface="Futura PT Bold"/>
              </a:rPr>
              <a:t>Kādi dokumenti ir jāiekļauj pieteikumā?</a:t>
            </a:r>
            <a:endParaRPr lang="en-US" sz="2400" b="1" dirty="0">
              <a:solidFill>
                <a:srgbClr val="565A5C"/>
              </a:solidFill>
              <a:latin typeface="Futura PT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9500" cy="5143500"/>
          </a:xfrm>
          <a:prstGeom prst="rect">
            <a:avLst/>
          </a:prstGeom>
        </p:spPr>
      </p:pic>
      <p:sp>
        <p:nvSpPr>
          <p:cNvPr id="7" name="Shape 33"/>
          <p:cNvSpPr txBox="1">
            <a:spLocks/>
          </p:cNvSpPr>
          <p:nvPr/>
        </p:nvSpPr>
        <p:spPr>
          <a:xfrm>
            <a:off x="1336672" y="968764"/>
            <a:ext cx="6694003" cy="4032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indent="0" algn="ctr" defTabSz="308064">
              <a:spcBef>
                <a:spcPts val="0"/>
              </a:spcBef>
              <a:buSzTx/>
              <a:buNone/>
              <a:defRPr sz="4600">
                <a:solidFill>
                  <a:srgbClr val="87888A"/>
                </a:solidFill>
                <a:latin typeface="Futura PT"/>
                <a:ea typeface="Futura PT"/>
                <a:cs typeface="Futura PT"/>
                <a:sym typeface="Futura PT"/>
              </a:defRPr>
            </a:lvl1pPr>
            <a:lvl2pPr marL="0" indent="120547" algn="ctr" defTabSz="308064">
              <a:spcBef>
                <a:spcPts val="0"/>
              </a:spcBef>
              <a:buSzTx/>
              <a:buNone/>
              <a:defRPr sz="1687">
                <a:latin typeface="+mn-lt"/>
                <a:ea typeface="+mn-ea"/>
                <a:cs typeface="+mn-cs"/>
                <a:sym typeface="Helvetica Light"/>
              </a:defRPr>
            </a:lvl2pPr>
            <a:lvl3pPr marL="0" indent="241094" algn="ctr" defTabSz="308064">
              <a:spcBef>
                <a:spcPts val="0"/>
              </a:spcBef>
              <a:buSzTx/>
              <a:buNone/>
              <a:defRPr sz="1687">
                <a:latin typeface="+mn-lt"/>
                <a:ea typeface="+mn-ea"/>
                <a:cs typeface="+mn-cs"/>
                <a:sym typeface="Helvetica Light"/>
              </a:defRPr>
            </a:lvl3pPr>
            <a:lvl4pPr marL="0" indent="361641" algn="ctr" defTabSz="308064">
              <a:spcBef>
                <a:spcPts val="0"/>
              </a:spcBef>
              <a:buSzTx/>
              <a:buNone/>
              <a:defRPr sz="1687">
                <a:latin typeface="+mn-lt"/>
                <a:ea typeface="+mn-ea"/>
                <a:cs typeface="+mn-cs"/>
                <a:sym typeface="Helvetica Light"/>
              </a:defRPr>
            </a:lvl4pPr>
            <a:lvl5pPr marL="0" indent="482187" algn="ctr" defTabSz="308064">
              <a:spcBef>
                <a:spcPts val="0"/>
              </a:spcBef>
              <a:buSzTx/>
              <a:buNone/>
              <a:defRPr sz="1687">
                <a:latin typeface="+mn-lt"/>
                <a:ea typeface="+mn-ea"/>
                <a:cs typeface="+mn-cs"/>
                <a:sym typeface="Helvetica Light"/>
              </a:defRPr>
            </a:lvl5pPr>
            <a:lvl6pPr marL="1406380" indent="-234396" defTabSz="308064">
              <a:spcBef>
                <a:spcPts val="2215"/>
              </a:spcBef>
              <a:buSzPct val="75000"/>
              <a:buChar char="•"/>
              <a:defRPr sz="1898">
                <a:latin typeface="+mn-lt"/>
                <a:ea typeface="+mn-ea"/>
                <a:cs typeface="+mn-cs"/>
                <a:sym typeface="Helvetica Light"/>
              </a:defRPr>
            </a:lvl6pPr>
            <a:lvl7pPr marL="1640776" indent="-234396" defTabSz="308064">
              <a:spcBef>
                <a:spcPts val="2215"/>
              </a:spcBef>
              <a:buSzPct val="75000"/>
              <a:buChar char="•"/>
              <a:defRPr sz="1898">
                <a:latin typeface="+mn-lt"/>
                <a:ea typeface="+mn-ea"/>
                <a:cs typeface="+mn-cs"/>
                <a:sym typeface="Helvetica Light"/>
              </a:defRPr>
            </a:lvl7pPr>
            <a:lvl8pPr marL="1875173" indent="-234396" defTabSz="308064">
              <a:spcBef>
                <a:spcPts val="2215"/>
              </a:spcBef>
              <a:buSzPct val="75000"/>
              <a:buChar char="•"/>
              <a:defRPr sz="1898">
                <a:latin typeface="+mn-lt"/>
                <a:ea typeface="+mn-ea"/>
                <a:cs typeface="+mn-cs"/>
                <a:sym typeface="Helvetica Light"/>
              </a:defRPr>
            </a:lvl8pPr>
            <a:lvl9pPr marL="2109569" indent="-234396" defTabSz="308064">
              <a:spcBef>
                <a:spcPts val="2215"/>
              </a:spcBef>
              <a:buSzPct val="75000"/>
              <a:buChar char="•"/>
              <a:defRPr sz="1898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268742" indent="-171450" algn="l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pPr>
            <a:endParaRPr lang="en-GB" sz="800" b="1" dirty="0">
              <a:solidFill>
                <a:srgbClr val="565A5C"/>
              </a:solidFill>
              <a:latin typeface="Futura PT Boo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0" y="4216400"/>
            <a:ext cx="736600" cy="9271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07550" y="632568"/>
            <a:ext cx="71522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lv-LV" sz="1400" b="1" dirty="0" smtClean="0">
                <a:solidFill>
                  <a:srgbClr val="565A5C"/>
                </a:solidFill>
                <a:latin typeface="Futura PT Book"/>
              </a:rPr>
              <a:t>Pasākuma rīkotāja pieredze iepriekšējo trīs gadu garumā</a:t>
            </a:r>
            <a:endParaRPr lang="en-US" sz="1400" b="1" dirty="0">
              <a:solidFill>
                <a:srgbClr val="565A5C"/>
              </a:solidFill>
              <a:latin typeface="Futura PT Book"/>
            </a:endParaRPr>
          </a:p>
          <a:p>
            <a:pPr algn="l"/>
            <a:r>
              <a:rPr lang="lv-LV" sz="2400" dirty="0">
                <a:latin typeface="Futura PT Book"/>
              </a:rPr>
              <a:t> </a:t>
            </a:r>
            <a:endParaRPr lang="en-US" sz="2400" dirty="0">
              <a:solidFill>
                <a:srgbClr val="565A5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050" y="2214562"/>
            <a:ext cx="6057900" cy="714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832" y="968764"/>
            <a:ext cx="3148459" cy="402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352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1201376" y="142287"/>
            <a:ext cx="7003876" cy="4890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600">
                <a:solidFill>
                  <a:srgbClr val="87888A"/>
                </a:solidFill>
                <a:latin typeface="Futura PT"/>
                <a:ea typeface="Futura PT"/>
                <a:cs typeface="Futura PT"/>
                <a:sym typeface="Futura PT"/>
              </a:defRPr>
            </a:lvl1pPr>
          </a:lstStyle>
          <a:p>
            <a:r>
              <a:rPr lang="lv-LV" sz="2400" b="1" dirty="0" smtClean="0">
                <a:solidFill>
                  <a:srgbClr val="565A5C"/>
                </a:solidFill>
                <a:latin typeface="Futura PT Bold"/>
              </a:rPr>
              <a:t>Kādi dokumenti ir jāiekļauj pieteikumā?</a:t>
            </a:r>
            <a:endParaRPr lang="en-US" sz="2400" b="1" dirty="0">
              <a:solidFill>
                <a:srgbClr val="565A5C"/>
              </a:solidFill>
              <a:latin typeface="Futura PT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9500" cy="5143500"/>
          </a:xfrm>
          <a:prstGeom prst="rect">
            <a:avLst/>
          </a:prstGeom>
        </p:spPr>
      </p:pic>
      <p:sp>
        <p:nvSpPr>
          <p:cNvPr id="7" name="Shape 33"/>
          <p:cNvSpPr txBox="1">
            <a:spLocks/>
          </p:cNvSpPr>
          <p:nvPr/>
        </p:nvSpPr>
        <p:spPr>
          <a:xfrm>
            <a:off x="1336672" y="968764"/>
            <a:ext cx="6694003" cy="4032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indent="0" algn="ctr" defTabSz="308064">
              <a:spcBef>
                <a:spcPts val="0"/>
              </a:spcBef>
              <a:buSzTx/>
              <a:buNone/>
              <a:defRPr sz="4600">
                <a:solidFill>
                  <a:srgbClr val="87888A"/>
                </a:solidFill>
                <a:latin typeface="Futura PT"/>
                <a:ea typeface="Futura PT"/>
                <a:cs typeface="Futura PT"/>
                <a:sym typeface="Futura PT"/>
              </a:defRPr>
            </a:lvl1pPr>
            <a:lvl2pPr marL="0" indent="120547" algn="ctr" defTabSz="308064">
              <a:spcBef>
                <a:spcPts val="0"/>
              </a:spcBef>
              <a:buSzTx/>
              <a:buNone/>
              <a:defRPr sz="1687">
                <a:latin typeface="+mn-lt"/>
                <a:ea typeface="+mn-ea"/>
                <a:cs typeface="+mn-cs"/>
                <a:sym typeface="Helvetica Light"/>
              </a:defRPr>
            </a:lvl2pPr>
            <a:lvl3pPr marL="0" indent="241094" algn="ctr" defTabSz="308064">
              <a:spcBef>
                <a:spcPts val="0"/>
              </a:spcBef>
              <a:buSzTx/>
              <a:buNone/>
              <a:defRPr sz="1687">
                <a:latin typeface="+mn-lt"/>
                <a:ea typeface="+mn-ea"/>
                <a:cs typeface="+mn-cs"/>
                <a:sym typeface="Helvetica Light"/>
              </a:defRPr>
            </a:lvl3pPr>
            <a:lvl4pPr marL="0" indent="361641" algn="ctr" defTabSz="308064">
              <a:spcBef>
                <a:spcPts val="0"/>
              </a:spcBef>
              <a:buSzTx/>
              <a:buNone/>
              <a:defRPr sz="1687">
                <a:latin typeface="+mn-lt"/>
                <a:ea typeface="+mn-ea"/>
                <a:cs typeface="+mn-cs"/>
                <a:sym typeface="Helvetica Light"/>
              </a:defRPr>
            </a:lvl4pPr>
            <a:lvl5pPr marL="0" indent="482187" algn="ctr" defTabSz="308064">
              <a:spcBef>
                <a:spcPts val="0"/>
              </a:spcBef>
              <a:buSzTx/>
              <a:buNone/>
              <a:defRPr sz="1687">
                <a:latin typeface="+mn-lt"/>
                <a:ea typeface="+mn-ea"/>
                <a:cs typeface="+mn-cs"/>
                <a:sym typeface="Helvetica Light"/>
              </a:defRPr>
            </a:lvl5pPr>
            <a:lvl6pPr marL="1406380" indent="-234396" defTabSz="308064">
              <a:spcBef>
                <a:spcPts val="2215"/>
              </a:spcBef>
              <a:buSzPct val="75000"/>
              <a:buChar char="•"/>
              <a:defRPr sz="1898">
                <a:latin typeface="+mn-lt"/>
                <a:ea typeface="+mn-ea"/>
                <a:cs typeface="+mn-cs"/>
                <a:sym typeface="Helvetica Light"/>
              </a:defRPr>
            </a:lvl6pPr>
            <a:lvl7pPr marL="1640776" indent="-234396" defTabSz="308064">
              <a:spcBef>
                <a:spcPts val="2215"/>
              </a:spcBef>
              <a:buSzPct val="75000"/>
              <a:buChar char="•"/>
              <a:defRPr sz="1898">
                <a:latin typeface="+mn-lt"/>
                <a:ea typeface="+mn-ea"/>
                <a:cs typeface="+mn-cs"/>
                <a:sym typeface="Helvetica Light"/>
              </a:defRPr>
            </a:lvl7pPr>
            <a:lvl8pPr marL="1875173" indent="-234396" defTabSz="308064">
              <a:spcBef>
                <a:spcPts val="2215"/>
              </a:spcBef>
              <a:buSzPct val="75000"/>
              <a:buChar char="•"/>
              <a:defRPr sz="1898">
                <a:latin typeface="+mn-lt"/>
                <a:ea typeface="+mn-ea"/>
                <a:cs typeface="+mn-cs"/>
                <a:sym typeface="Helvetica Light"/>
              </a:defRPr>
            </a:lvl8pPr>
            <a:lvl9pPr marL="2109569" indent="-234396" defTabSz="308064">
              <a:spcBef>
                <a:spcPts val="2215"/>
              </a:spcBef>
              <a:buSzPct val="75000"/>
              <a:buChar char="•"/>
              <a:defRPr sz="1898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268742" indent="-171450" algn="l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pPr>
            <a:endParaRPr lang="en-GB" sz="800" b="1" dirty="0">
              <a:solidFill>
                <a:srgbClr val="565A5C"/>
              </a:solidFill>
              <a:latin typeface="Futura PT Boo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0" y="4216400"/>
            <a:ext cx="736600" cy="9271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1376" y="630210"/>
            <a:ext cx="71522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lv-LV" sz="1400" b="1" dirty="0" smtClean="0">
                <a:solidFill>
                  <a:srgbClr val="565A5C"/>
                </a:solidFill>
                <a:latin typeface="Futura PT Book"/>
              </a:rPr>
              <a:t>Par pasākuma rīkošanu atbildīgo personu CV </a:t>
            </a:r>
            <a:endParaRPr lang="en-US" sz="1400" b="1" dirty="0">
              <a:solidFill>
                <a:srgbClr val="565A5C"/>
              </a:solidFill>
              <a:latin typeface="Futura PT Book"/>
            </a:endParaRPr>
          </a:p>
          <a:p>
            <a:pPr algn="l"/>
            <a:r>
              <a:rPr lang="lv-LV" sz="2400" dirty="0">
                <a:latin typeface="Futura PT Book"/>
              </a:rPr>
              <a:t> </a:t>
            </a:r>
            <a:endParaRPr lang="en-US" sz="2400" dirty="0">
              <a:solidFill>
                <a:srgbClr val="565A5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050" y="2214562"/>
            <a:ext cx="6057900" cy="714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821" y="968764"/>
            <a:ext cx="6101301" cy="396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255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1201376" y="142287"/>
            <a:ext cx="7003876" cy="4890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600">
                <a:solidFill>
                  <a:srgbClr val="87888A"/>
                </a:solidFill>
                <a:latin typeface="Futura PT"/>
                <a:ea typeface="Futura PT"/>
                <a:cs typeface="Futura PT"/>
                <a:sym typeface="Futura PT"/>
              </a:defRPr>
            </a:lvl1pPr>
          </a:lstStyle>
          <a:p>
            <a:r>
              <a:rPr lang="lv-LV" sz="2400" b="1" dirty="0" smtClean="0">
                <a:solidFill>
                  <a:srgbClr val="565A5C"/>
                </a:solidFill>
                <a:latin typeface="Futura PT Bold"/>
              </a:rPr>
              <a:t>Kādi dokumenti ir jāiekļauj pieteikumā?</a:t>
            </a:r>
            <a:endParaRPr lang="en-US" sz="2400" b="1" dirty="0">
              <a:solidFill>
                <a:srgbClr val="565A5C"/>
              </a:solidFill>
              <a:latin typeface="Futura PT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9500" cy="5143500"/>
          </a:xfrm>
          <a:prstGeom prst="rect">
            <a:avLst/>
          </a:prstGeom>
        </p:spPr>
      </p:pic>
      <p:sp>
        <p:nvSpPr>
          <p:cNvPr id="7" name="Shape 33"/>
          <p:cNvSpPr txBox="1">
            <a:spLocks/>
          </p:cNvSpPr>
          <p:nvPr/>
        </p:nvSpPr>
        <p:spPr>
          <a:xfrm>
            <a:off x="1336672" y="968764"/>
            <a:ext cx="6694003" cy="4032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indent="0" algn="ctr" defTabSz="308064">
              <a:spcBef>
                <a:spcPts val="0"/>
              </a:spcBef>
              <a:buSzTx/>
              <a:buNone/>
              <a:defRPr sz="4600">
                <a:solidFill>
                  <a:srgbClr val="87888A"/>
                </a:solidFill>
                <a:latin typeface="Futura PT"/>
                <a:ea typeface="Futura PT"/>
                <a:cs typeface="Futura PT"/>
                <a:sym typeface="Futura PT"/>
              </a:defRPr>
            </a:lvl1pPr>
            <a:lvl2pPr marL="0" indent="120547" algn="ctr" defTabSz="308064">
              <a:spcBef>
                <a:spcPts val="0"/>
              </a:spcBef>
              <a:buSzTx/>
              <a:buNone/>
              <a:defRPr sz="1687">
                <a:latin typeface="+mn-lt"/>
                <a:ea typeface="+mn-ea"/>
                <a:cs typeface="+mn-cs"/>
                <a:sym typeface="Helvetica Light"/>
              </a:defRPr>
            </a:lvl2pPr>
            <a:lvl3pPr marL="0" indent="241094" algn="ctr" defTabSz="308064">
              <a:spcBef>
                <a:spcPts val="0"/>
              </a:spcBef>
              <a:buSzTx/>
              <a:buNone/>
              <a:defRPr sz="1687">
                <a:latin typeface="+mn-lt"/>
                <a:ea typeface="+mn-ea"/>
                <a:cs typeface="+mn-cs"/>
                <a:sym typeface="Helvetica Light"/>
              </a:defRPr>
            </a:lvl3pPr>
            <a:lvl4pPr marL="0" indent="361641" algn="ctr" defTabSz="308064">
              <a:spcBef>
                <a:spcPts val="0"/>
              </a:spcBef>
              <a:buSzTx/>
              <a:buNone/>
              <a:defRPr sz="1687">
                <a:latin typeface="+mn-lt"/>
                <a:ea typeface="+mn-ea"/>
                <a:cs typeface="+mn-cs"/>
                <a:sym typeface="Helvetica Light"/>
              </a:defRPr>
            </a:lvl4pPr>
            <a:lvl5pPr marL="0" indent="482187" algn="ctr" defTabSz="308064">
              <a:spcBef>
                <a:spcPts val="0"/>
              </a:spcBef>
              <a:buSzTx/>
              <a:buNone/>
              <a:defRPr sz="1687">
                <a:latin typeface="+mn-lt"/>
                <a:ea typeface="+mn-ea"/>
                <a:cs typeface="+mn-cs"/>
                <a:sym typeface="Helvetica Light"/>
              </a:defRPr>
            </a:lvl5pPr>
            <a:lvl6pPr marL="1406380" indent="-234396" defTabSz="308064">
              <a:spcBef>
                <a:spcPts val="2215"/>
              </a:spcBef>
              <a:buSzPct val="75000"/>
              <a:buChar char="•"/>
              <a:defRPr sz="1898">
                <a:latin typeface="+mn-lt"/>
                <a:ea typeface="+mn-ea"/>
                <a:cs typeface="+mn-cs"/>
                <a:sym typeface="Helvetica Light"/>
              </a:defRPr>
            </a:lvl6pPr>
            <a:lvl7pPr marL="1640776" indent="-234396" defTabSz="308064">
              <a:spcBef>
                <a:spcPts val="2215"/>
              </a:spcBef>
              <a:buSzPct val="75000"/>
              <a:buChar char="•"/>
              <a:defRPr sz="1898">
                <a:latin typeface="+mn-lt"/>
                <a:ea typeface="+mn-ea"/>
                <a:cs typeface="+mn-cs"/>
                <a:sym typeface="Helvetica Light"/>
              </a:defRPr>
            </a:lvl7pPr>
            <a:lvl8pPr marL="1875173" indent="-234396" defTabSz="308064">
              <a:spcBef>
                <a:spcPts val="2215"/>
              </a:spcBef>
              <a:buSzPct val="75000"/>
              <a:buChar char="•"/>
              <a:defRPr sz="1898">
                <a:latin typeface="+mn-lt"/>
                <a:ea typeface="+mn-ea"/>
                <a:cs typeface="+mn-cs"/>
                <a:sym typeface="Helvetica Light"/>
              </a:defRPr>
            </a:lvl8pPr>
            <a:lvl9pPr marL="2109569" indent="-234396" defTabSz="308064">
              <a:spcBef>
                <a:spcPts val="2215"/>
              </a:spcBef>
              <a:buSzPct val="75000"/>
              <a:buChar char="•"/>
              <a:defRPr sz="1898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268742" indent="-171450" algn="l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pPr>
            <a:endParaRPr lang="en-GB" sz="800" b="1" dirty="0">
              <a:solidFill>
                <a:srgbClr val="565A5C"/>
              </a:solidFill>
              <a:latin typeface="Futura PT Boo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0" y="4216400"/>
            <a:ext cx="736600" cy="9271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1376" y="630210"/>
            <a:ext cx="71522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lv-LV" sz="1400" b="1" i="1" dirty="0" err="1" smtClean="0">
                <a:solidFill>
                  <a:srgbClr val="565A5C"/>
                </a:solidFill>
                <a:latin typeface="Futura PT Book"/>
              </a:rPr>
              <a:t>De</a:t>
            </a:r>
            <a:r>
              <a:rPr lang="lv-LV" sz="1400" b="1" i="1" dirty="0" smtClean="0">
                <a:solidFill>
                  <a:srgbClr val="565A5C"/>
                </a:solidFill>
                <a:latin typeface="Futura PT Book"/>
              </a:rPr>
              <a:t> </a:t>
            </a:r>
            <a:r>
              <a:rPr lang="lv-LV" sz="1400" b="1" i="1" dirty="0" err="1" smtClean="0">
                <a:solidFill>
                  <a:srgbClr val="565A5C"/>
                </a:solidFill>
                <a:latin typeface="Futura PT Book"/>
              </a:rPr>
              <a:t>minimis</a:t>
            </a:r>
            <a:r>
              <a:rPr lang="lv-LV" sz="1400" b="1" i="1" dirty="0" smtClean="0">
                <a:solidFill>
                  <a:srgbClr val="565A5C"/>
                </a:solidFill>
                <a:latin typeface="Futura PT Book"/>
              </a:rPr>
              <a:t> uzskaites veidlapa (www.likumi.lv) </a:t>
            </a:r>
            <a:endParaRPr lang="en-US" sz="1400" b="1" i="1" dirty="0">
              <a:solidFill>
                <a:srgbClr val="565A5C"/>
              </a:solidFill>
              <a:latin typeface="Futura PT Book"/>
            </a:endParaRPr>
          </a:p>
          <a:p>
            <a:pPr algn="l"/>
            <a:r>
              <a:rPr lang="lv-LV" sz="2400" dirty="0">
                <a:latin typeface="Futura PT Book"/>
              </a:rPr>
              <a:t> </a:t>
            </a:r>
            <a:endParaRPr lang="en-US" sz="2400" dirty="0">
              <a:solidFill>
                <a:srgbClr val="565A5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050" y="2214562"/>
            <a:ext cx="6057900" cy="714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2965" y="912858"/>
            <a:ext cx="2967363" cy="423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502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0" y="4216400"/>
            <a:ext cx="7366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398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1216819" y="267494"/>
            <a:ext cx="7003876" cy="4890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600">
                <a:solidFill>
                  <a:srgbClr val="87888A"/>
                </a:solidFill>
                <a:latin typeface="Futura PT"/>
                <a:ea typeface="Futura PT"/>
                <a:cs typeface="Futura PT"/>
                <a:sym typeface="Futura PT"/>
              </a:defRPr>
            </a:lvl1pPr>
          </a:lstStyle>
          <a:p>
            <a:r>
              <a:rPr lang="lv-LV" sz="2400" b="1" dirty="0" smtClean="0">
                <a:solidFill>
                  <a:srgbClr val="565A5C"/>
                </a:solidFill>
                <a:latin typeface="Futura PT Bold"/>
              </a:rPr>
              <a:t>Kādi dokumenti ir jāiekļauj pieteikumā?</a:t>
            </a:r>
            <a:endParaRPr lang="en-US" sz="2400" b="1" dirty="0">
              <a:solidFill>
                <a:srgbClr val="565A5C"/>
              </a:solidFill>
              <a:latin typeface="Futura PT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9500" cy="5143500"/>
          </a:xfrm>
          <a:prstGeom prst="rect">
            <a:avLst/>
          </a:prstGeom>
        </p:spPr>
      </p:pic>
      <p:sp>
        <p:nvSpPr>
          <p:cNvPr id="7" name="Shape 33"/>
          <p:cNvSpPr txBox="1">
            <a:spLocks/>
          </p:cNvSpPr>
          <p:nvPr/>
        </p:nvSpPr>
        <p:spPr>
          <a:xfrm>
            <a:off x="1219036" y="843558"/>
            <a:ext cx="6694003" cy="4032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indent="0" algn="ctr" defTabSz="308064">
              <a:spcBef>
                <a:spcPts val="0"/>
              </a:spcBef>
              <a:buSzTx/>
              <a:buNone/>
              <a:defRPr sz="4600">
                <a:solidFill>
                  <a:srgbClr val="87888A"/>
                </a:solidFill>
                <a:latin typeface="Futura PT"/>
                <a:ea typeface="Futura PT"/>
                <a:cs typeface="Futura PT"/>
                <a:sym typeface="Futura PT"/>
              </a:defRPr>
            </a:lvl1pPr>
            <a:lvl2pPr marL="0" indent="120547" algn="ctr" defTabSz="308064">
              <a:spcBef>
                <a:spcPts val="0"/>
              </a:spcBef>
              <a:buSzTx/>
              <a:buNone/>
              <a:defRPr sz="1687">
                <a:latin typeface="+mn-lt"/>
                <a:ea typeface="+mn-ea"/>
                <a:cs typeface="+mn-cs"/>
                <a:sym typeface="Helvetica Light"/>
              </a:defRPr>
            </a:lvl2pPr>
            <a:lvl3pPr marL="0" indent="241094" algn="ctr" defTabSz="308064">
              <a:spcBef>
                <a:spcPts val="0"/>
              </a:spcBef>
              <a:buSzTx/>
              <a:buNone/>
              <a:defRPr sz="1687">
                <a:latin typeface="+mn-lt"/>
                <a:ea typeface="+mn-ea"/>
                <a:cs typeface="+mn-cs"/>
                <a:sym typeface="Helvetica Light"/>
              </a:defRPr>
            </a:lvl3pPr>
            <a:lvl4pPr marL="0" indent="361641" algn="ctr" defTabSz="308064">
              <a:spcBef>
                <a:spcPts val="0"/>
              </a:spcBef>
              <a:buSzTx/>
              <a:buNone/>
              <a:defRPr sz="1687">
                <a:latin typeface="+mn-lt"/>
                <a:ea typeface="+mn-ea"/>
                <a:cs typeface="+mn-cs"/>
                <a:sym typeface="Helvetica Light"/>
              </a:defRPr>
            </a:lvl4pPr>
            <a:lvl5pPr marL="0" indent="482187" algn="ctr" defTabSz="308064">
              <a:spcBef>
                <a:spcPts val="0"/>
              </a:spcBef>
              <a:buSzTx/>
              <a:buNone/>
              <a:defRPr sz="1687">
                <a:latin typeface="+mn-lt"/>
                <a:ea typeface="+mn-ea"/>
                <a:cs typeface="+mn-cs"/>
                <a:sym typeface="Helvetica Light"/>
              </a:defRPr>
            </a:lvl5pPr>
            <a:lvl6pPr marL="1406380" indent="-234396" defTabSz="308064">
              <a:spcBef>
                <a:spcPts val="2215"/>
              </a:spcBef>
              <a:buSzPct val="75000"/>
              <a:buChar char="•"/>
              <a:defRPr sz="1898">
                <a:latin typeface="+mn-lt"/>
                <a:ea typeface="+mn-ea"/>
                <a:cs typeface="+mn-cs"/>
                <a:sym typeface="Helvetica Light"/>
              </a:defRPr>
            </a:lvl6pPr>
            <a:lvl7pPr marL="1640776" indent="-234396" defTabSz="308064">
              <a:spcBef>
                <a:spcPts val="2215"/>
              </a:spcBef>
              <a:buSzPct val="75000"/>
              <a:buChar char="•"/>
              <a:defRPr sz="1898">
                <a:latin typeface="+mn-lt"/>
                <a:ea typeface="+mn-ea"/>
                <a:cs typeface="+mn-cs"/>
                <a:sym typeface="Helvetica Light"/>
              </a:defRPr>
            </a:lvl7pPr>
            <a:lvl8pPr marL="1875173" indent="-234396" defTabSz="308064">
              <a:spcBef>
                <a:spcPts val="2215"/>
              </a:spcBef>
              <a:buSzPct val="75000"/>
              <a:buChar char="•"/>
              <a:defRPr sz="1898">
                <a:latin typeface="+mn-lt"/>
                <a:ea typeface="+mn-ea"/>
                <a:cs typeface="+mn-cs"/>
                <a:sym typeface="Helvetica Light"/>
              </a:defRPr>
            </a:lvl8pPr>
            <a:lvl9pPr marL="2109569" indent="-234396" defTabSz="308064">
              <a:spcBef>
                <a:spcPts val="2215"/>
              </a:spcBef>
              <a:buSzPct val="75000"/>
              <a:buChar char="•"/>
              <a:defRPr sz="1898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268742" indent="-171450" algn="l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pPr>
            <a:endParaRPr lang="en-GB" sz="800" b="1" dirty="0">
              <a:solidFill>
                <a:srgbClr val="565A5C"/>
              </a:solidFill>
              <a:latin typeface="Futura PT Boo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0" y="4216400"/>
            <a:ext cx="736600" cy="927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050" y="2214562"/>
            <a:ext cx="6057900" cy="714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84" y="797803"/>
            <a:ext cx="3816424" cy="426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828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1216819" y="267494"/>
            <a:ext cx="7003876" cy="4890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600">
                <a:solidFill>
                  <a:srgbClr val="87888A"/>
                </a:solidFill>
                <a:latin typeface="Futura PT"/>
                <a:ea typeface="Futura PT"/>
                <a:cs typeface="Futura PT"/>
                <a:sym typeface="Futura PT"/>
              </a:defRPr>
            </a:lvl1pPr>
          </a:lstStyle>
          <a:p>
            <a:r>
              <a:rPr lang="lv-LV" sz="2400" b="1" dirty="0" smtClean="0">
                <a:solidFill>
                  <a:srgbClr val="565A5C"/>
                </a:solidFill>
                <a:latin typeface="Futura PT Bold"/>
              </a:rPr>
              <a:t>Kādi dokumenti ir jāiekļauj pieteikumā?</a:t>
            </a:r>
            <a:endParaRPr lang="en-US" sz="2400" b="1" dirty="0">
              <a:solidFill>
                <a:srgbClr val="565A5C"/>
              </a:solidFill>
              <a:latin typeface="Futura PT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9500" cy="5143500"/>
          </a:xfrm>
          <a:prstGeom prst="rect">
            <a:avLst/>
          </a:prstGeom>
        </p:spPr>
      </p:pic>
      <p:sp>
        <p:nvSpPr>
          <p:cNvPr id="7" name="Shape 33"/>
          <p:cNvSpPr txBox="1">
            <a:spLocks/>
          </p:cNvSpPr>
          <p:nvPr/>
        </p:nvSpPr>
        <p:spPr>
          <a:xfrm>
            <a:off x="1219036" y="843558"/>
            <a:ext cx="6694003" cy="4032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indent="0" algn="ctr" defTabSz="308064">
              <a:spcBef>
                <a:spcPts val="0"/>
              </a:spcBef>
              <a:buSzTx/>
              <a:buNone/>
              <a:defRPr sz="4600">
                <a:solidFill>
                  <a:srgbClr val="87888A"/>
                </a:solidFill>
                <a:latin typeface="Futura PT"/>
                <a:ea typeface="Futura PT"/>
                <a:cs typeface="Futura PT"/>
                <a:sym typeface="Futura PT"/>
              </a:defRPr>
            </a:lvl1pPr>
            <a:lvl2pPr marL="0" indent="120547" algn="ctr" defTabSz="308064">
              <a:spcBef>
                <a:spcPts val="0"/>
              </a:spcBef>
              <a:buSzTx/>
              <a:buNone/>
              <a:defRPr sz="1687">
                <a:latin typeface="+mn-lt"/>
                <a:ea typeface="+mn-ea"/>
                <a:cs typeface="+mn-cs"/>
                <a:sym typeface="Helvetica Light"/>
              </a:defRPr>
            </a:lvl2pPr>
            <a:lvl3pPr marL="0" indent="241094" algn="ctr" defTabSz="308064">
              <a:spcBef>
                <a:spcPts val="0"/>
              </a:spcBef>
              <a:buSzTx/>
              <a:buNone/>
              <a:defRPr sz="1687">
                <a:latin typeface="+mn-lt"/>
                <a:ea typeface="+mn-ea"/>
                <a:cs typeface="+mn-cs"/>
                <a:sym typeface="Helvetica Light"/>
              </a:defRPr>
            </a:lvl3pPr>
            <a:lvl4pPr marL="0" indent="361641" algn="ctr" defTabSz="308064">
              <a:spcBef>
                <a:spcPts val="0"/>
              </a:spcBef>
              <a:buSzTx/>
              <a:buNone/>
              <a:defRPr sz="1687">
                <a:latin typeface="+mn-lt"/>
                <a:ea typeface="+mn-ea"/>
                <a:cs typeface="+mn-cs"/>
                <a:sym typeface="Helvetica Light"/>
              </a:defRPr>
            </a:lvl4pPr>
            <a:lvl5pPr marL="0" indent="482187" algn="ctr" defTabSz="308064">
              <a:spcBef>
                <a:spcPts val="0"/>
              </a:spcBef>
              <a:buSzTx/>
              <a:buNone/>
              <a:defRPr sz="1687">
                <a:latin typeface="+mn-lt"/>
                <a:ea typeface="+mn-ea"/>
                <a:cs typeface="+mn-cs"/>
                <a:sym typeface="Helvetica Light"/>
              </a:defRPr>
            </a:lvl5pPr>
            <a:lvl6pPr marL="1406380" indent="-234396" defTabSz="308064">
              <a:spcBef>
                <a:spcPts val="2215"/>
              </a:spcBef>
              <a:buSzPct val="75000"/>
              <a:buChar char="•"/>
              <a:defRPr sz="1898">
                <a:latin typeface="+mn-lt"/>
                <a:ea typeface="+mn-ea"/>
                <a:cs typeface="+mn-cs"/>
                <a:sym typeface="Helvetica Light"/>
              </a:defRPr>
            </a:lvl6pPr>
            <a:lvl7pPr marL="1640776" indent="-234396" defTabSz="308064">
              <a:spcBef>
                <a:spcPts val="2215"/>
              </a:spcBef>
              <a:buSzPct val="75000"/>
              <a:buChar char="•"/>
              <a:defRPr sz="1898">
                <a:latin typeface="+mn-lt"/>
                <a:ea typeface="+mn-ea"/>
                <a:cs typeface="+mn-cs"/>
                <a:sym typeface="Helvetica Light"/>
              </a:defRPr>
            </a:lvl7pPr>
            <a:lvl8pPr marL="1875173" indent="-234396" defTabSz="308064">
              <a:spcBef>
                <a:spcPts val="2215"/>
              </a:spcBef>
              <a:buSzPct val="75000"/>
              <a:buChar char="•"/>
              <a:defRPr sz="1898">
                <a:latin typeface="+mn-lt"/>
                <a:ea typeface="+mn-ea"/>
                <a:cs typeface="+mn-cs"/>
                <a:sym typeface="Helvetica Light"/>
              </a:defRPr>
            </a:lvl8pPr>
            <a:lvl9pPr marL="2109569" indent="-234396" defTabSz="308064">
              <a:spcBef>
                <a:spcPts val="2215"/>
              </a:spcBef>
              <a:buSzPct val="75000"/>
              <a:buChar char="•"/>
              <a:defRPr sz="1898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268742" indent="-171450" algn="l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pPr>
            <a:endParaRPr lang="en-GB" sz="800" b="1" dirty="0">
              <a:solidFill>
                <a:srgbClr val="565A5C"/>
              </a:solidFill>
              <a:latin typeface="Futura PT Boo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0" y="4216400"/>
            <a:ext cx="736600" cy="9271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79500" y="773305"/>
            <a:ext cx="71883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lv-LV" sz="1600" b="1" dirty="0">
                <a:solidFill>
                  <a:srgbClr val="565A5C"/>
                </a:solidFill>
                <a:latin typeface="Futura PT Book"/>
              </a:rPr>
              <a:t>Līdzfinansējuma pieteikums (1. pielikums) </a:t>
            </a:r>
            <a:endParaRPr lang="en-US" sz="1600" b="1" dirty="0">
              <a:solidFill>
                <a:srgbClr val="565A5C"/>
              </a:solidFill>
              <a:latin typeface="Futura PT Book"/>
            </a:endParaRPr>
          </a:p>
          <a:p>
            <a:pPr algn="l"/>
            <a:r>
              <a:rPr lang="lv-LV" sz="2400" dirty="0">
                <a:latin typeface="Futura PT Book"/>
              </a:rPr>
              <a:t> </a:t>
            </a:r>
            <a:endParaRPr lang="en-US" sz="2400" dirty="0">
              <a:solidFill>
                <a:srgbClr val="565A5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050" y="2214562"/>
            <a:ext cx="6057900" cy="714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720" y="1056017"/>
            <a:ext cx="5222439" cy="408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418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1216819" y="267494"/>
            <a:ext cx="7003876" cy="4890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600">
                <a:solidFill>
                  <a:srgbClr val="87888A"/>
                </a:solidFill>
                <a:latin typeface="Futura PT"/>
                <a:ea typeface="Futura PT"/>
                <a:cs typeface="Futura PT"/>
                <a:sym typeface="Futura PT"/>
              </a:defRPr>
            </a:lvl1pPr>
          </a:lstStyle>
          <a:p>
            <a:r>
              <a:rPr lang="lv-LV" sz="2400" b="1" dirty="0" smtClean="0">
                <a:solidFill>
                  <a:srgbClr val="565A5C"/>
                </a:solidFill>
                <a:latin typeface="Futura PT Bold"/>
              </a:rPr>
              <a:t>Kādi dokumenti ir jāiekļauj pieteikumā?</a:t>
            </a:r>
            <a:endParaRPr lang="en-US" sz="2400" b="1" dirty="0">
              <a:solidFill>
                <a:srgbClr val="565A5C"/>
              </a:solidFill>
              <a:latin typeface="Futura PT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9500" cy="5143500"/>
          </a:xfrm>
          <a:prstGeom prst="rect">
            <a:avLst/>
          </a:prstGeom>
        </p:spPr>
      </p:pic>
      <p:sp>
        <p:nvSpPr>
          <p:cNvPr id="7" name="Shape 33"/>
          <p:cNvSpPr txBox="1">
            <a:spLocks/>
          </p:cNvSpPr>
          <p:nvPr/>
        </p:nvSpPr>
        <p:spPr>
          <a:xfrm>
            <a:off x="1336672" y="968764"/>
            <a:ext cx="6694003" cy="4032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indent="0" algn="ctr" defTabSz="308064">
              <a:spcBef>
                <a:spcPts val="0"/>
              </a:spcBef>
              <a:buSzTx/>
              <a:buNone/>
              <a:defRPr sz="4600">
                <a:solidFill>
                  <a:srgbClr val="87888A"/>
                </a:solidFill>
                <a:latin typeface="Futura PT"/>
                <a:ea typeface="Futura PT"/>
                <a:cs typeface="Futura PT"/>
                <a:sym typeface="Futura PT"/>
              </a:defRPr>
            </a:lvl1pPr>
            <a:lvl2pPr marL="0" indent="120547" algn="ctr" defTabSz="308064">
              <a:spcBef>
                <a:spcPts val="0"/>
              </a:spcBef>
              <a:buSzTx/>
              <a:buNone/>
              <a:defRPr sz="1687">
                <a:latin typeface="+mn-lt"/>
                <a:ea typeface="+mn-ea"/>
                <a:cs typeface="+mn-cs"/>
                <a:sym typeface="Helvetica Light"/>
              </a:defRPr>
            </a:lvl2pPr>
            <a:lvl3pPr marL="0" indent="241094" algn="ctr" defTabSz="308064">
              <a:spcBef>
                <a:spcPts val="0"/>
              </a:spcBef>
              <a:buSzTx/>
              <a:buNone/>
              <a:defRPr sz="1687">
                <a:latin typeface="+mn-lt"/>
                <a:ea typeface="+mn-ea"/>
                <a:cs typeface="+mn-cs"/>
                <a:sym typeface="Helvetica Light"/>
              </a:defRPr>
            </a:lvl3pPr>
            <a:lvl4pPr marL="0" indent="361641" algn="ctr" defTabSz="308064">
              <a:spcBef>
                <a:spcPts val="0"/>
              </a:spcBef>
              <a:buSzTx/>
              <a:buNone/>
              <a:defRPr sz="1687">
                <a:latin typeface="+mn-lt"/>
                <a:ea typeface="+mn-ea"/>
                <a:cs typeface="+mn-cs"/>
                <a:sym typeface="Helvetica Light"/>
              </a:defRPr>
            </a:lvl4pPr>
            <a:lvl5pPr marL="0" indent="482187" algn="ctr" defTabSz="308064">
              <a:spcBef>
                <a:spcPts val="0"/>
              </a:spcBef>
              <a:buSzTx/>
              <a:buNone/>
              <a:defRPr sz="1687">
                <a:latin typeface="+mn-lt"/>
                <a:ea typeface="+mn-ea"/>
                <a:cs typeface="+mn-cs"/>
                <a:sym typeface="Helvetica Light"/>
              </a:defRPr>
            </a:lvl5pPr>
            <a:lvl6pPr marL="1406380" indent="-234396" defTabSz="308064">
              <a:spcBef>
                <a:spcPts val="2215"/>
              </a:spcBef>
              <a:buSzPct val="75000"/>
              <a:buChar char="•"/>
              <a:defRPr sz="1898">
                <a:latin typeface="+mn-lt"/>
                <a:ea typeface="+mn-ea"/>
                <a:cs typeface="+mn-cs"/>
                <a:sym typeface="Helvetica Light"/>
              </a:defRPr>
            </a:lvl6pPr>
            <a:lvl7pPr marL="1640776" indent="-234396" defTabSz="308064">
              <a:spcBef>
                <a:spcPts val="2215"/>
              </a:spcBef>
              <a:buSzPct val="75000"/>
              <a:buChar char="•"/>
              <a:defRPr sz="1898">
                <a:latin typeface="+mn-lt"/>
                <a:ea typeface="+mn-ea"/>
                <a:cs typeface="+mn-cs"/>
                <a:sym typeface="Helvetica Light"/>
              </a:defRPr>
            </a:lvl7pPr>
            <a:lvl8pPr marL="1875173" indent="-234396" defTabSz="308064">
              <a:spcBef>
                <a:spcPts val="2215"/>
              </a:spcBef>
              <a:buSzPct val="75000"/>
              <a:buChar char="•"/>
              <a:defRPr sz="1898">
                <a:latin typeface="+mn-lt"/>
                <a:ea typeface="+mn-ea"/>
                <a:cs typeface="+mn-cs"/>
                <a:sym typeface="Helvetica Light"/>
              </a:defRPr>
            </a:lvl8pPr>
            <a:lvl9pPr marL="2109569" indent="-234396" defTabSz="308064">
              <a:spcBef>
                <a:spcPts val="2215"/>
              </a:spcBef>
              <a:buSzPct val="75000"/>
              <a:buChar char="•"/>
              <a:defRPr sz="1898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268742" indent="-171450" algn="l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pPr>
            <a:endParaRPr lang="en-GB" sz="800" b="1" dirty="0">
              <a:solidFill>
                <a:srgbClr val="565A5C"/>
              </a:solidFill>
              <a:latin typeface="Futura PT Boo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0" y="4216400"/>
            <a:ext cx="736600" cy="9271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07550" y="632568"/>
            <a:ext cx="71522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lv-LV" sz="1400" b="1" dirty="0">
                <a:solidFill>
                  <a:srgbClr val="565A5C"/>
                </a:solidFill>
                <a:latin typeface="Futura PT Book"/>
              </a:rPr>
              <a:t>Līdzfinansējuma pieteikums </a:t>
            </a:r>
            <a:r>
              <a:rPr lang="lv-LV" sz="1400" b="1" dirty="0" smtClean="0">
                <a:solidFill>
                  <a:srgbClr val="565A5C"/>
                </a:solidFill>
                <a:latin typeface="Futura PT Book"/>
              </a:rPr>
              <a:t>(2. </a:t>
            </a:r>
            <a:r>
              <a:rPr lang="lv-LV" sz="1400" b="1" dirty="0">
                <a:solidFill>
                  <a:srgbClr val="565A5C"/>
                </a:solidFill>
                <a:latin typeface="Futura PT Book"/>
              </a:rPr>
              <a:t>pielikums) </a:t>
            </a:r>
            <a:endParaRPr lang="en-US" sz="1400" b="1" dirty="0">
              <a:solidFill>
                <a:srgbClr val="565A5C"/>
              </a:solidFill>
              <a:latin typeface="Futura PT Book"/>
            </a:endParaRPr>
          </a:p>
          <a:p>
            <a:pPr algn="l"/>
            <a:r>
              <a:rPr lang="lv-LV" sz="2400" dirty="0">
                <a:latin typeface="Futura PT Book"/>
              </a:rPr>
              <a:t> </a:t>
            </a:r>
            <a:endParaRPr lang="en-US" sz="2400" dirty="0">
              <a:solidFill>
                <a:srgbClr val="565A5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050" y="2214562"/>
            <a:ext cx="6057900" cy="714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6617" y="948717"/>
            <a:ext cx="583431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610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1216819" y="267494"/>
            <a:ext cx="7003876" cy="4890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600">
                <a:solidFill>
                  <a:srgbClr val="87888A"/>
                </a:solidFill>
                <a:latin typeface="Futura PT"/>
                <a:ea typeface="Futura PT"/>
                <a:cs typeface="Futura PT"/>
                <a:sym typeface="Futura PT"/>
              </a:defRPr>
            </a:lvl1pPr>
          </a:lstStyle>
          <a:p>
            <a:r>
              <a:rPr lang="lv-LV" sz="2400" b="1" dirty="0" smtClean="0">
                <a:solidFill>
                  <a:srgbClr val="565A5C"/>
                </a:solidFill>
                <a:latin typeface="Futura PT Bold"/>
              </a:rPr>
              <a:t>Kādi dokumenti ir jāiekļauj pieteikumā?</a:t>
            </a:r>
            <a:endParaRPr lang="en-US" sz="2400" b="1" dirty="0">
              <a:solidFill>
                <a:srgbClr val="565A5C"/>
              </a:solidFill>
              <a:latin typeface="Futura PT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9500" cy="5143500"/>
          </a:xfrm>
          <a:prstGeom prst="rect">
            <a:avLst/>
          </a:prstGeom>
        </p:spPr>
      </p:pic>
      <p:sp>
        <p:nvSpPr>
          <p:cNvPr id="7" name="Shape 33"/>
          <p:cNvSpPr txBox="1">
            <a:spLocks/>
          </p:cNvSpPr>
          <p:nvPr/>
        </p:nvSpPr>
        <p:spPr>
          <a:xfrm>
            <a:off x="1336672" y="968764"/>
            <a:ext cx="6694003" cy="4032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indent="0" algn="ctr" defTabSz="308064">
              <a:spcBef>
                <a:spcPts val="0"/>
              </a:spcBef>
              <a:buSzTx/>
              <a:buNone/>
              <a:defRPr sz="4600">
                <a:solidFill>
                  <a:srgbClr val="87888A"/>
                </a:solidFill>
                <a:latin typeface="Futura PT"/>
                <a:ea typeface="Futura PT"/>
                <a:cs typeface="Futura PT"/>
                <a:sym typeface="Futura PT"/>
              </a:defRPr>
            </a:lvl1pPr>
            <a:lvl2pPr marL="0" indent="120547" algn="ctr" defTabSz="308064">
              <a:spcBef>
                <a:spcPts val="0"/>
              </a:spcBef>
              <a:buSzTx/>
              <a:buNone/>
              <a:defRPr sz="1687">
                <a:latin typeface="+mn-lt"/>
                <a:ea typeface="+mn-ea"/>
                <a:cs typeface="+mn-cs"/>
                <a:sym typeface="Helvetica Light"/>
              </a:defRPr>
            </a:lvl2pPr>
            <a:lvl3pPr marL="0" indent="241094" algn="ctr" defTabSz="308064">
              <a:spcBef>
                <a:spcPts val="0"/>
              </a:spcBef>
              <a:buSzTx/>
              <a:buNone/>
              <a:defRPr sz="1687">
                <a:latin typeface="+mn-lt"/>
                <a:ea typeface="+mn-ea"/>
                <a:cs typeface="+mn-cs"/>
                <a:sym typeface="Helvetica Light"/>
              </a:defRPr>
            </a:lvl3pPr>
            <a:lvl4pPr marL="0" indent="361641" algn="ctr" defTabSz="308064">
              <a:spcBef>
                <a:spcPts val="0"/>
              </a:spcBef>
              <a:buSzTx/>
              <a:buNone/>
              <a:defRPr sz="1687">
                <a:latin typeface="+mn-lt"/>
                <a:ea typeface="+mn-ea"/>
                <a:cs typeface="+mn-cs"/>
                <a:sym typeface="Helvetica Light"/>
              </a:defRPr>
            </a:lvl4pPr>
            <a:lvl5pPr marL="0" indent="482187" algn="ctr" defTabSz="308064">
              <a:spcBef>
                <a:spcPts val="0"/>
              </a:spcBef>
              <a:buSzTx/>
              <a:buNone/>
              <a:defRPr sz="1687">
                <a:latin typeface="+mn-lt"/>
                <a:ea typeface="+mn-ea"/>
                <a:cs typeface="+mn-cs"/>
                <a:sym typeface="Helvetica Light"/>
              </a:defRPr>
            </a:lvl5pPr>
            <a:lvl6pPr marL="1406380" indent="-234396" defTabSz="308064">
              <a:spcBef>
                <a:spcPts val="2215"/>
              </a:spcBef>
              <a:buSzPct val="75000"/>
              <a:buChar char="•"/>
              <a:defRPr sz="1898">
                <a:latin typeface="+mn-lt"/>
                <a:ea typeface="+mn-ea"/>
                <a:cs typeface="+mn-cs"/>
                <a:sym typeface="Helvetica Light"/>
              </a:defRPr>
            </a:lvl6pPr>
            <a:lvl7pPr marL="1640776" indent="-234396" defTabSz="308064">
              <a:spcBef>
                <a:spcPts val="2215"/>
              </a:spcBef>
              <a:buSzPct val="75000"/>
              <a:buChar char="•"/>
              <a:defRPr sz="1898">
                <a:latin typeface="+mn-lt"/>
                <a:ea typeface="+mn-ea"/>
                <a:cs typeface="+mn-cs"/>
                <a:sym typeface="Helvetica Light"/>
              </a:defRPr>
            </a:lvl7pPr>
            <a:lvl8pPr marL="1875173" indent="-234396" defTabSz="308064">
              <a:spcBef>
                <a:spcPts val="2215"/>
              </a:spcBef>
              <a:buSzPct val="75000"/>
              <a:buChar char="•"/>
              <a:defRPr sz="1898">
                <a:latin typeface="+mn-lt"/>
                <a:ea typeface="+mn-ea"/>
                <a:cs typeface="+mn-cs"/>
                <a:sym typeface="Helvetica Light"/>
              </a:defRPr>
            </a:lvl8pPr>
            <a:lvl9pPr marL="2109569" indent="-234396" defTabSz="308064">
              <a:spcBef>
                <a:spcPts val="2215"/>
              </a:spcBef>
              <a:buSzPct val="75000"/>
              <a:buChar char="•"/>
              <a:defRPr sz="1898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268742" indent="-171450" algn="l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pPr>
            <a:endParaRPr lang="en-GB" sz="800" b="1" dirty="0">
              <a:solidFill>
                <a:srgbClr val="565A5C"/>
              </a:solidFill>
              <a:latin typeface="Futura PT Boo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0" y="4216400"/>
            <a:ext cx="736600" cy="9271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07550" y="632568"/>
            <a:ext cx="71522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lv-LV" sz="1400" b="1" dirty="0">
                <a:solidFill>
                  <a:srgbClr val="565A5C"/>
                </a:solidFill>
                <a:latin typeface="Futura PT Book"/>
              </a:rPr>
              <a:t>Līdzfinansējuma pieteikums </a:t>
            </a:r>
            <a:r>
              <a:rPr lang="lv-LV" sz="1400" b="1" dirty="0" smtClean="0">
                <a:solidFill>
                  <a:srgbClr val="565A5C"/>
                </a:solidFill>
                <a:latin typeface="Futura PT Book"/>
              </a:rPr>
              <a:t>(2. </a:t>
            </a:r>
            <a:r>
              <a:rPr lang="lv-LV" sz="1400" b="1" dirty="0">
                <a:solidFill>
                  <a:srgbClr val="565A5C"/>
                </a:solidFill>
                <a:latin typeface="Futura PT Book"/>
              </a:rPr>
              <a:t>pielikums) </a:t>
            </a:r>
            <a:endParaRPr lang="en-US" sz="1400" b="1" dirty="0">
              <a:solidFill>
                <a:srgbClr val="565A5C"/>
              </a:solidFill>
              <a:latin typeface="Futura PT Book"/>
            </a:endParaRPr>
          </a:p>
          <a:p>
            <a:pPr algn="l"/>
            <a:r>
              <a:rPr lang="lv-LV" sz="2400" dirty="0">
                <a:latin typeface="Futura PT Book"/>
              </a:rPr>
              <a:t> </a:t>
            </a:r>
            <a:endParaRPr lang="en-US" sz="2400" dirty="0">
              <a:solidFill>
                <a:srgbClr val="565A5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050" y="2214562"/>
            <a:ext cx="6057900" cy="714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2644" y="968764"/>
            <a:ext cx="630555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661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1216819" y="267494"/>
            <a:ext cx="7003876" cy="4890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600">
                <a:solidFill>
                  <a:srgbClr val="87888A"/>
                </a:solidFill>
                <a:latin typeface="Futura PT"/>
                <a:ea typeface="Futura PT"/>
                <a:cs typeface="Futura PT"/>
                <a:sym typeface="Futura PT"/>
              </a:defRPr>
            </a:lvl1pPr>
          </a:lstStyle>
          <a:p>
            <a:r>
              <a:rPr lang="lv-LV" sz="2400" b="1" dirty="0" smtClean="0">
                <a:solidFill>
                  <a:srgbClr val="565A5C"/>
                </a:solidFill>
                <a:latin typeface="Futura PT Bold"/>
              </a:rPr>
              <a:t>Kādi dokumenti ir jāiekļauj pieteikumā?</a:t>
            </a:r>
            <a:endParaRPr lang="en-US" sz="2400" b="1" dirty="0">
              <a:solidFill>
                <a:srgbClr val="565A5C"/>
              </a:solidFill>
              <a:latin typeface="Futura PT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9500" cy="5143500"/>
          </a:xfrm>
          <a:prstGeom prst="rect">
            <a:avLst/>
          </a:prstGeom>
        </p:spPr>
      </p:pic>
      <p:sp>
        <p:nvSpPr>
          <p:cNvPr id="7" name="Shape 33"/>
          <p:cNvSpPr txBox="1">
            <a:spLocks/>
          </p:cNvSpPr>
          <p:nvPr/>
        </p:nvSpPr>
        <p:spPr>
          <a:xfrm>
            <a:off x="1336672" y="968764"/>
            <a:ext cx="6694003" cy="4032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indent="0" algn="ctr" defTabSz="308064">
              <a:spcBef>
                <a:spcPts val="0"/>
              </a:spcBef>
              <a:buSzTx/>
              <a:buNone/>
              <a:defRPr sz="4600">
                <a:solidFill>
                  <a:srgbClr val="87888A"/>
                </a:solidFill>
                <a:latin typeface="Futura PT"/>
                <a:ea typeface="Futura PT"/>
                <a:cs typeface="Futura PT"/>
                <a:sym typeface="Futura PT"/>
              </a:defRPr>
            </a:lvl1pPr>
            <a:lvl2pPr marL="0" indent="120547" algn="ctr" defTabSz="308064">
              <a:spcBef>
                <a:spcPts val="0"/>
              </a:spcBef>
              <a:buSzTx/>
              <a:buNone/>
              <a:defRPr sz="1687">
                <a:latin typeface="+mn-lt"/>
                <a:ea typeface="+mn-ea"/>
                <a:cs typeface="+mn-cs"/>
                <a:sym typeface="Helvetica Light"/>
              </a:defRPr>
            </a:lvl2pPr>
            <a:lvl3pPr marL="0" indent="241094" algn="ctr" defTabSz="308064">
              <a:spcBef>
                <a:spcPts val="0"/>
              </a:spcBef>
              <a:buSzTx/>
              <a:buNone/>
              <a:defRPr sz="1687">
                <a:latin typeface="+mn-lt"/>
                <a:ea typeface="+mn-ea"/>
                <a:cs typeface="+mn-cs"/>
                <a:sym typeface="Helvetica Light"/>
              </a:defRPr>
            </a:lvl3pPr>
            <a:lvl4pPr marL="0" indent="361641" algn="ctr" defTabSz="308064">
              <a:spcBef>
                <a:spcPts val="0"/>
              </a:spcBef>
              <a:buSzTx/>
              <a:buNone/>
              <a:defRPr sz="1687">
                <a:latin typeface="+mn-lt"/>
                <a:ea typeface="+mn-ea"/>
                <a:cs typeface="+mn-cs"/>
                <a:sym typeface="Helvetica Light"/>
              </a:defRPr>
            </a:lvl4pPr>
            <a:lvl5pPr marL="0" indent="482187" algn="ctr" defTabSz="308064">
              <a:spcBef>
                <a:spcPts val="0"/>
              </a:spcBef>
              <a:buSzTx/>
              <a:buNone/>
              <a:defRPr sz="1687">
                <a:latin typeface="+mn-lt"/>
                <a:ea typeface="+mn-ea"/>
                <a:cs typeface="+mn-cs"/>
                <a:sym typeface="Helvetica Light"/>
              </a:defRPr>
            </a:lvl5pPr>
            <a:lvl6pPr marL="1406380" indent="-234396" defTabSz="308064">
              <a:spcBef>
                <a:spcPts val="2215"/>
              </a:spcBef>
              <a:buSzPct val="75000"/>
              <a:buChar char="•"/>
              <a:defRPr sz="1898">
                <a:latin typeface="+mn-lt"/>
                <a:ea typeface="+mn-ea"/>
                <a:cs typeface="+mn-cs"/>
                <a:sym typeface="Helvetica Light"/>
              </a:defRPr>
            </a:lvl6pPr>
            <a:lvl7pPr marL="1640776" indent="-234396" defTabSz="308064">
              <a:spcBef>
                <a:spcPts val="2215"/>
              </a:spcBef>
              <a:buSzPct val="75000"/>
              <a:buChar char="•"/>
              <a:defRPr sz="1898">
                <a:latin typeface="+mn-lt"/>
                <a:ea typeface="+mn-ea"/>
                <a:cs typeface="+mn-cs"/>
                <a:sym typeface="Helvetica Light"/>
              </a:defRPr>
            </a:lvl7pPr>
            <a:lvl8pPr marL="1875173" indent="-234396" defTabSz="308064">
              <a:spcBef>
                <a:spcPts val="2215"/>
              </a:spcBef>
              <a:buSzPct val="75000"/>
              <a:buChar char="•"/>
              <a:defRPr sz="1898">
                <a:latin typeface="+mn-lt"/>
                <a:ea typeface="+mn-ea"/>
                <a:cs typeface="+mn-cs"/>
                <a:sym typeface="Helvetica Light"/>
              </a:defRPr>
            </a:lvl8pPr>
            <a:lvl9pPr marL="2109569" indent="-234396" defTabSz="308064">
              <a:spcBef>
                <a:spcPts val="2215"/>
              </a:spcBef>
              <a:buSzPct val="75000"/>
              <a:buChar char="•"/>
              <a:defRPr sz="1898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268742" indent="-171450" algn="l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pPr>
            <a:endParaRPr lang="en-GB" sz="800" b="1" dirty="0">
              <a:solidFill>
                <a:srgbClr val="565A5C"/>
              </a:solidFill>
              <a:latin typeface="Futura PT Boo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0" y="4216400"/>
            <a:ext cx="736600" cy="9271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07550" y="632568"/>
            <a:ext cx="715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lv-LV" sz="2400" dirty="0">
                <a:latin typeface="Futura PT Book"/>
              </a:rPr>
              <a:t> </a:t>
            </a:r>
            <a:endParaRPr lang="en-US" sz="2400" dirty="0">
              <a:solidFill>
                <a:srgbClr val="565A5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050" y="2214562"/>
            <a:ext cx="6057900" cy="714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3050" y="790146"/>
            <a:ext cx="5693246" cy="438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886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1216819" y="267494"/>
            <a:ext cx="7003876" cy="4890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600">
                <a:solidFill>
                  <a:srgbClr val="87888A"/>
                </a:solidFill>
                <a:latin typeface="Futura PT"/>
                <a:ea typeface="Futura PT"/>
                <a:cs typeface="Futura PT"/>
                <a:sym typeface="Futura PT"/>
              </a:defRPr>
            </a:lvl1pPr>
          </a:lstStyle>
          <a:p>
            <a:r>
              <a:rPr lang="lv-LV" sz="2400" b="1" dirty="0" smtClean="0">
                <a:solidFill>
                  <a:srgbClr val="565A5C"/>
                </a:solidFill>
                <a:latin typeface="Futura PT Bold"/>
              </a:rPr>
              <a:t>Kādi dokumenti ir jāiekļauj pieteikumā?</a:t>
            </a:r>
            <a:endParaRPr lang="en-US" sz="2400" b="1" dirty="0">
              <a:solidFill>
                <a:srgbClr val="565A5C"/>
              </a:solidFill>
              <a:latin typeface="Futura PT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9500" cy="5143500"/>
          </a:xfrm>
          <a:prstGeom prst="rect">
            <a:avLst/>
          </a:prstGeom>
        </p:spPr>
      </p:pic>
      <p:sp>
        <p:nvSpPr>
          <p:cNvPr id="7" name="Shape 33"/>
          <p:cNvSpPr txBox="1">
            <a:spLocks/>
          </p:cNvSpPr>
          <p:nvPr/>
        </p:nvSpPr>
        <p:spPr>
          <a:xfrm>
            <a:off x="1336672" y="968764"/>
            <a:ext cx="6694003" cy="4032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indent="0" algn="ctr" defTabSz="308064">
              <a:spcBef>
                <a:spcPts val="0"/>
              </a:spcBef>
              <a:buSzTx/>
              <a:buNone/>
              <a:defRPr sz="4600">
                <a:solidFill>
                  <a:srgbClr val="87888A"/>
                </a:solidFill>
                <a:latin typeface="Futura PT"/>
                <a:ea typeface="Futura PT"/>
                <a:cs typeface="Futura PT"/>
                <a:sym typeface="Futura PT"/>
              </a:defRPr>
            </a:lvl1pPr>
            <a:lvl2pPr marL="0" indent="120547" algn="ctr" defTabSz="308064">
              <a:spcBef>
                <a:spcPts val="0"/>
              </a:spcBef>
              <a:buSzTx/>
              <a:buNone/>
              <a:defRPr sz="1687">
                <a:latin typeface="+mn-lt"/>
                <a:ea typeface="+mn-ea"/>
                <a:cs typeface="+mn-cs"/>
                <a:sym typeface="Helvetica Light"/>
              </a:defRPr>
            </a:lvl2pPr>
            <a:lvl3pPr marL="0" indent="241094" algn="ctr" defTabSz="308064">
              <a:spcBef>
                <a:spcPts val="0"/>
              </a:spcBef>
              <a:buSzTx/>
              <a:buNone/>
              <a:defRPr sz="1687">
                <a:latin typeface="+mn-lt"/>
                <a:ea typeface="+mn-ea"/>
                <a:cs typeface="+mn-cs"/>
                <a:sym typeface="Helvetica Light"/>
              </a:defRPr>
            </a:lvl3pPr>
            <a:lvl4pPr marL="0" indent="361641" algn="ctr" defTabSz="308064">
              <a:spcBef>
                <a:spcPts val="0"/>
              </a:spcBef>
              <a:buSzTx/>
              <a:buNone/>
              <a:defRPr sz="1687">
                <a:latin typeface="+mn-lt"/>
                <a:ea typeface="+mn-ea"/>
                <a:cs typeface="+mn-cs"/>
                <a:sym typeface="Helvetica Light"/>
              </a:defRPr>
            </a:lvl4pPr>
            <a:lvl5pPr marL="0" indent="482187" algn="ctr" defTabSz="308064">
              <a:spcBef>
                <a:spcPts val="0"/>
              </a:spcBef>
              <a:buSzTx/>
              <a:buNone/>
              <a:defRPr sz="1687">
                <a:latin typeface="+mn-lt"/>
                <a:ea typeface="+mn-ea"/>
                <a:cs typeface="+mn-cs"/>
                <a:sym typeface="Helvetica Light"/>
              </a:defRPr>
            </a:lvl5pPr>
            <a:lvl6pPr marL="1406380" indent="-234396" defTabSz="308064">
              <a:spcBef>
                <a:spcPts val="2215"/>
              </a:spcBef>
              <a:buSzPct val="75000"/>
              <a:buChar char="•"/>
              <a:defRPr sz="1898">
                <a:latin typeface="+mn-lt"/>
                <a:ea typeface="+mn-ea"/>
                <a:cs typeface="+mn-cs"/>
                <a:sym typeface="Helvetica Light"/>
              </a:defRPr>
            </a:lvl6pPr>
            <a:lvl7pPr marL="1640776" indent="-234396" defTabSz="308064">
              <a:spcBef>
                <a:spcPts val="2215"/>
              </a:spcBef>
              <a:buSzPct val="75000"/>
              <a:buChar char="•"/>
              <a:defRPr sz="1898">
                <a:latin typeface="+mn-lt"/>
                <a:ea typeface="+mn-ea"/>
                <a:cs typeface="+mn-cs"/>
                <a:sym typeface="Helvetica Light"/>
              </a:defRPr>
            </a:lvl7pPr>
            <a:lvl8pPr marL="1875173" indent="-234396" defTabSz="308064">
              <a:spcBef>
                <a:spcPts val="2215"/>
              </a:spcBef>
              <a:buSzPct val="75000"/>
              <a:buChar char="•"/>
              <a:defRPr sz="1898">
                <a:latin typeface="+mn-lt"/>
                <a:ea typeface="+mn-ea"/>
                <a:cs typeface="+mn-cs"/>
                <a:sym typeface="Helvetica Light"/>
              </a:defRPr>
            </a:lvl8pPr>
            <a:lvl9pPr marL="2109569" indent="-234396" defTabSz="308064">
              <a:spcBef>
                <a:spcPts val="2215"/>
              </a:spcBef>
              <a:buSzPct val="75000"/>
              <a:buChar char="•"/>
              <a:defRPr sz="1898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268742" indent="-171450" algn="l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pPr>
            <a:endParaRPr lang="en-GB" sz="800" b="1" dirty="0">
              <a:solidFill>
                <a:srgbClr val="565A5C"/>
              </a:solidFill>
              <a:latin typeface="Futura PT Boo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0" y="4216400"/>
            <a:ext cx="736600" cy="9271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07550" y="632568"/>
            <a:ext cx="71522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lv-LV" sz="1400" b="1" dirty="0">
                <a:solidFill>
                  <a:srgbClr val="565A5C"/>
                </a:solidFill>
                <a:latin typeface="Futura PT Book"/>
              </a:rPr>
              <a:t>Līdzfinansējuma pieteikums </a:t>
            </a:r>
            <a:r>
              <a:rPr lang="lv-LV" sz="1400" b="1" dirty="0" smtClean="0">
                <a:solidFill>
                  <a:srgbClr val="565A5C"/>
                </a:solidFill>
                <a:latin typeface="Futura PT Book"/>
              </a:rPr>
              <a:t>(3. </a:t>
            </a:r>
            <a:r>
              <a:rPr lang="lv-LV" sz="1400" b="1" dirty="0">
                <a:solidFill>
                  <a:srgbClr val="565A5C"/>
                </a:solidFill>
                <a:latin typeface="Futura PT Book"/>
              </a:rPr>
              <a:t>pielikums) </a:t>
            </a:r>
            <a:endParaRPr lang="en-US" sz="1400" b="1" dirty="0">
              <a:solidFill>
                <a:srgbClr val="565A5C"/>
              </a:solidFill>
              <a:latin typeface="Futura PT Book"/>
            </a:endParaRPr>
          </a:p>
          <a:p>
            <a:pPr algn="l"/>
            <a:r>
              <a:rPr lang="lv-LV" sz="2400" dirty="0">
                <a:latin typeface="Futura PT Book"/>
              </a:rPr>
              <a:t> </a:t>
            </a:r>
            <a:endParaRPr lang="en-US" sz="2400" dirty="0">
              <a:solidFill>
                <a:srgbClr val="565A5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050" y="2214562"/>
            <a:ext cx="6057900" cy="714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550" y="968764"/>
            <a:ext cx="7315621" cy="384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521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1216819" y="267494"/>
            <a:ext cx="7003876" cy="4890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600">
                <a:solidFill>
                  <a:srgbClr val="87888A"/>
                </a:solidFill>
                <a:latin typeface="Futura PT"/>
                <a:ea typeface="Futura PT"/>
                <a:cs typeface="Futura PT"/>
                <a:sym typeface="Futura PT"/>
              </a:defRPr>
            </a:lvl1pPr>
          </a:lstStyle>
          <a:p>
            <a:r>
              <a:rPr lang="lv-LV" sz="2400" b="1" dirty="0" smtClean="0">
                <a:solidFill>
                  <a:srgbClr val="565A5C"/>
                </a:solidFill>
                <a:latin typeface="Futura PT Bold"/>
              </a:rPr>
              <a:t>Kādi dokumenti ir jāiekļauj pieteikumā?</a:t>
            </a:r>
            <a:endParaRPr lang="en-US" sz="2400" b="1" dirty="0">
              <a:solidFill>
                <a:srgbClr val="565A5C"/>
              </a:solidFill>
              <a:latin typeface="Futura PT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9500" cy="5143500"/>
          </a:xfrm>
          <a:prstGeom prst="rect">
            <a:avLst/>
          </a:prstGeom>
        </p:spPr>
      </p:pic>
      <p:sp>
        <p:nvSpPr>
          <p:cNvPr id="7" name="Shape 33"/>
          <p:cNvSpPr txBox="1">
            <a:spLocks/>
          </p:cNvSpPr>
          <p:nvPr/>
        </p:nvSpPr>
        <p:spPr>
          <a:xfrm>
            <a:off x="1336672" y="968764"/>
            <a:ext cx="6694003" cy="4032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indent="0" algn="ctr" defTabSz="308064">
              <a:spcBef>
                <a:spcPts val="0"/>
              </a:spcBef>
              <a:buSzTx/>
              <a:buNone/>
              <a:defRPr sz="4600">
                <a:solidFill>
                  <a:srgbClr val="87888A"/>
                </a:solidFill>
                <a:latin typeface="Futura PT"/>
                <a:ea typeface="Futura PT"/>
                <a:cs typeface="Futura PT"/>
                <a:sym typeface="Futura PT"/>
              </a:defRPr>
            </a:lvl1pPr>
            <a:lvl2pPr marL="0" indent="120547" algn="ctr" defTabSz="308064">
              <a:spcBef>
                <a:spcPts val="0"/>
              </a:spcBef>
              <a:buSzTx/>
              <a:buNone/>
              <a:defRPr sz="1687">
                <a:latin typeface="+mn-lt"/>
                <a:ea typeface="+mn-ea"/>
                <a:cs typeface="+mn-cs"/>
                <a:sym typeface="Helvetica Light"/>
              </a:defRPr>
            </a:lvl2pPr>
            <a:lvl3pPr marL="0" indent="241094" algn="ctr" defTabSz="308064">
              <a:spcBef>
                <a:spcPts val="0"/>
              </a:spcBef>
              <a:buSzTx/>
              <a:buNone/>
              <a:defRPr sz="1687">
                <a:latin typeface="+mn-lt"/>
                <a:ea typeface="+mn-ea"/>
                <a:cs typeface="+mn-cs"/>
                <a:sym typeface="Helvetica Light"/>
              </a:defRPr>
            </a:lvl3pPr>
            <a:lvl4pPr marL="0" indent="361641" algn="ctr" defTabSz="308064">
              <a:spcBef>
                <a:spcPts val="0"/>
              </a:spcBef>
              <a:buSzTx/>
              <a:buNone/>
              <a:defRPr sz="1687">
                <a:latin typeface="+mn-lt"/>
                <a:ea typeface="+mn-ea"/>
                <a:cs typeface="+mn-cs"/>
                <a:sym typeface="Helvetica Light"/>
              </a:defRPr>
            </a:lvl4pPr>
            <a:lvl5pPr marL="0" indent="482187" algn="ctr" defTabSz="308064">
              <a:spcBef>
                <a:spcPts val="0"/>
              </a:spcBef>
              <a:buSzTx/>
              <a:buNone/>
              <a:defRPr sz="1687">
                <a:latin typeface="+mn-lt"/>
                <a:ea typeface="+mn-ea"/>
                <a:cs typeface="+mn-cs"/>
                <a:sym typeface="Helvetica Light"/>
              </a:defRPr>
            </a:lvl5pPr>
            <a:lvl6pPr marL="1406380" indent="-234396" defTabSz="308064">
              <a:spcBef>
                <a:spcPts val="2215"/>
              </a:spcBef>
              <a:buSzPct val="75000"/>
              <a:buChar char="•"/>
              <a:defRPr sz="1898">
                <a:latin typeface="+mn-lt"/>
                <a:ea typeface="+mn-ea"/>
                <a:cs typeface="+mn-cs"/>
                <a:sym typeface="Helvetica Light"/>
              </a:defRPr>
            </a:lvl6pPr>
            <a:lvl7pPr marL="1640776" indent="-234396" defTabSz="308064">
              <a:spcBef>
                <a:spcPts val="2215"/>
              </a:spcBef>
              <a:buSzPct val="75000"/>
              <a:buChar char="•"/>
              <a:defRPr sz="1898">
                <a:latin typeface="+mn-lt"/>
                <a:ea typeface="+mn-ea"/>
                <a:cs typeface="+mn-cs"/>
                <a:sym typeface="Helvetica Light"/>
              </a:defRPr>
            </a:lvl7pPr>
            <a:lvl8pPr marL="1875173" indent="-234396" defTabSz="308064">
              <a:spcBef>
                <a:spcPts val="2215"/>
              </a:spcBef>
              <a:buSzPct val="75000"/>
              <a:buChar char="•"/>
              <a:defRPr sz="1898">
                <a:latin typeface="+mn-lt"/>
                <a:ea typeface="+mn-ea"/>
                <a:cs typeface="+mn-cs"/>
                <a:sym typeface="Helvetica Light"/>
              </a:defRPr>
            </a:lvl8pPr>
            <a:lvl9pPr marL="2109569" indent="-234396" defTabSz="308064">
              <a:spcBef>
                <a:spcPts val="2215"/>
              </a:spcBef>
              <a:buSzPct val="75000"/>
              <a:buChar char="•"/>
              <a:defRPr sz="1898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268742" indent="-171450" algn="l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pPr>
            <a:endParaRPr lang="en-GB" sz="800" b="1" dirty="0">
              <a:solidFill>
                <a:srgbClr val="565A5C"/>
              </a:solidFill>
              <a:latin typeface="Futura PT Boo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0" y="4216400"/>
            <a:ext cx="736600" cy="9271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07550" y="632568"/>
            <a:ext cx="715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lv-LV" sz="2400" dirty="0">
                <a:latin typeface="Futura PT Book"/>
              </a:rPr>
              <a:t> </a:t>
            </a:r>
            <a:endParaRPr lang="en-US" sz="2400" dirty="0">
              <a:solidFill>
                <a:srgbClr val="565A5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050" y="2214562"/>
            <a:ext cx="6057900" cy="714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791" y="632568"/>
            <a:ext cx="6867763" cy="4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539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1216819" y="267494"/>
            <a:ext cx="7003876" cy="4890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600">
                <a:solidFill>
                  <a:srgbClr val="87888A"/>
                </a:solidFill>
                <a:latin typeface="Futura PT"/>
                <a:ea typeface="Futura PT"/>
                <a:cs typeface="Futura PT"/>
                <a:sym typeface="Futura PT"/>
              </a:defRPr>
            </a:lvl1pPr>
          </a:lstStyle>
          <a:p>
            <a:r>
              <a:rPr lang="lv-LV" sz="2400" b="1" dirty="0" smtClean="0">
                <a:solidFill>
                  <a:srgbClr val="565A5C"/>
                </a:solidFill>
                <a:latin typeface="Futura PT Bold"/>
              </a:rPr>
              <a:t>Kādi dokumenti ir jāiekļauj pieteikumā?</a:t>
            </a:r>
            <a:endParaRPr lang="en-US" sz="2400" b="1" dirty="0">
              <a:solidFill>
                <a:srgbClr val="565A5C"/>
              </a:solidFill>
              <a:latin typeface="Futura PT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9500" cy="5143500"/>
          </a:xfrm>
          <a:prstGeom prst="rect">
            <a:avLst/>
          </a:prstGeom>
        </p:spPr>
      </p:pic>
      <p:sp>
        <p:nvSpPr>
          <p:cNvPr id="7" name="Shape 33"/>
          <p:cNvSpPr txBox="1">
            <a:spLocks/>
          </p:cNvSpPr>
          <p:nvPr/>
        </p:nvSpPr>
        <p:spPr>
          <a:xfrm>
            <a:off x="1336672" y="968764"/>
            <a:ext cx="6694003" cy="4032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indent="0" algn="ctr" defTabSz="308064">
              <a:spcBef>
                <a:spcPts val="0"/>
              </a:spcBef>
              <a:buSzTx/>
              <a:buNone/>
              <a:defRPr sz="4600">
                <a:solidFill>
                  <a:srgbClr val="87888A"/>
                </a:solidFill>
                <a:latin typeface="Futura PT"/>
                <a:ea typeface="Futura PT"/>
                <a:cs typeface="Futura PT"/>
                <a:sym typeface="Futura PT"/>
              </a:defRPr>
            </a:lvl1pPr>
            <a:lvl2pPr marL="0" indent="120547" algn="ctr" defTabSz="308064">
              <a:spcBef>
                <a:spcPts val="0"/>
              </a:spcBef>
              <a:buSzTx/>
              <a:buNone/>
              <a:defRPr sz="1687">
                <a:latin typeface="+mn-lt"/>
                <a:ea typeface="+mn-ea"/>
                <a:cs typeface="+mn-cs"/>
                <a:sym typeface="Helvetica Light"/>
              </a:defRPr>
            </a:lvl2pPr>
            <a:lvl3pPr marL="0" indent="241094" algn="ctr" defTabSz="308064">
              <a:spcBef>
                <a:spcPts val="0"/>
              </a:spcBef>
              <a:buSzTx/>
              <a:buNone/>
              <a:defRPr sz="1687">
                <a:latin typeface="+mn-lt"/>
                <a:ea typeface="+mn-ea"/>
                <a:cs typeface="+mn-cs"/>
                <a:sym typeface="Helvetica Light"/>
              </a:defRPr>
            </a:lvl3pPr>
            <a:lvl4pPr marL="0" indent="361641" algn="ctr" defTabSz="308064">
              <a:spcBef>
                <a:spcPts val="0"/>
              </a:spcBef>
              <a:buSzTx/>
              <a:buNone/>
              <a:defRPr sz="1687">
                <a:latin typeface="+mn-lt"/>
                <a:ea typeface="+mn-ea"/>
                <a:cs typeface="+mn-cs"/>
                <a:sym typeface="Helvetica Light"/>
              </a:defRPr>
            </a:lvl4pPr>
            <a:lvl5pPr marL="0" indent="482187" algn="ctr" defTabSz="308064">
              <a:spcBef>
                <a:spcPts val="0"/>
              </a:spcBef>
              <a:buSzTx/>
              <a:buNone/>
              <a:defRPr sz="1687">
                <a:latin typeface="+mn-lt"/>
                <a:ea typeface="+mn-ea"/>
                <a:cs typeface="+mn-cs"/>
                <a:sym typeface="Helvetica Light"/>
              </a:defRPr>
            </a:lvl5pPr>
            <a:lvl6pPr marL="1406380" indent="-234396" defTabSz="308064">
              <a:spcBef>
                <a:spcPts val="2215"/>
              </a:spcBef>
              <a:buSzPct val="75000"/>
              <a:buChar char="•"/>
              <a:defRPr sz="1898">
                <a:latin typeface="+mn-lt"/>
                <a:ea typeface="+mn-ea"/>
                <a:cs typeface="+mn-cs"/>
                <a:sym typeface="Helvetica Light"/>
              </a:defRPr>
            </a:lvl6pPr>
            <a:lvl7pPr marL="1640776" indent="-234396" defTabSz="308064">
              <a:spcBef>
                <a:spcPts val="2215"/>
              </a:spcBef>
              <a:buSzPct val="75000"/>
              <a:buChar char="•"/>
              <a:defRPr sz="1898">
                <a:latin typeface="+mn-lt"/>
                <a:ea typeface="+mn-ea"/>
                <a:cs typeface="+mn-cs"/>
                <a:sym typeface="Helvetica Light"/>
              </a:defRPr>
            </a:lvl7pPr>
            <a:lvl8pPr marL="1875173" indent="-234396" defTabSz="308064">
              <a:spcBef>
                <a:spcPts val="2215"/>
              </a:spcBef>
              <a:buSzPct val="75000"/>
              <a:buChar char="•"/>
              <a:defRPr sz="1898">
                <a:latin typeface="+mn-lt"/>
                <a:ea typeface="+mn-ea"/>
                <a:cs typeface="+mn-cs"/>
                <a:sym typeface="Helvetica Light"/>
              </a:defRPr>
            </a:lvl8pPr>
            <a:lvl9pPr marL="2109569" indent="-234396" defTabSz="308064">
              <a:spcBef>
                <a:spcPts val="2215"/>
              </a:spcBef>
              <a:buSzPct val="75000"/>
              <a:buChar char="•"/>
              <a:defRPr sz="1898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268742" indent="-171450" algn="l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pPr>
            <a:endParaRPr lang="en-GB" sz="800" b="1" dirty="0">
              <a:solidFill>
                <a:srgbClr val="565A5C"/>
              </a:solidFill>
              <a:latin typeface="Futura PT Boo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0" y="4216400"/>
            <a:ext cx="736600" cy="9271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07550" y="632568"/>
            <a:ext cx="715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lv-LV" sz="2400" dirty="0">
                <a:latin typeface="Futura PT Book"/>
              </a:rPr>
              <a:t> </a:t>
            </a:r>
            <a:endParaRPr lang="en-US" sz="2400" dirty="0">
              <a:solidFill>
                <a:srgbClr val="565A5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050" y="2214562"/>
            <a:ext cx="6057900" cy="714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550" y="756583"/>
            <a:ext cx="7480737" cy="361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405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121</Words>
  <Application>Microsoft Office PowerPoint</Application>
  <PresentationFormat>On-screen Show (16:9)</PresentationFormat>
  <Paragraphs>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Futura PT</vt:lpstr>
      <vt:lpstr>Futura PT Bold</vt:lpstr>
      <vt:lpstr>Futura PT Book</vt:lpstr>
      <vt:lpstr>Helvetica Light</vt:lpstr>
      <vt:lpstr>Helvetica Neue</vt:lpstr>
      <vt:lpstr>White</vt:lpstr>
      <vt:lpstr>Konferenču, semināru un starpnozaru pasākumu līdzfinansēšana  Praktiskā daļa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Prezentācijas nosaukums</dc:title>
  <dc:creator>Austris</dc:creator>
  <cp:lastModifiedBy>Anna Manuhina</cp:lastModifiedBy>
  <cp:revision>91</cp:revision>
  <cp:lastPrinted>2017-01-05T12:33:16Z</cp:lastPrinted>
  <dcterms:modified xsi:type="dcterms:W3CDTF">2017-09-07T06:12:45Z</dcterms:modified>
</cp:coreProperties>
</file>